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1" r:id="rId2"/>
    <p:sldId id="264" r:id="rId3"/>
    <p:sldId id="269" r:id="rId4"/>
    <p:sldId id="274" r:id="rId5"/>
    <p:sldId id="272" r:id="rId6"/>
    <p:sldId id="273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4" d="100"/>
          <a:sy n="74" d="100"/>
        </p:scale>
        <p:origin x="-3006" y="-108"/>
      </p:cViewPr>
      <p:guideLst>
        <p:guide orient="horz" pos="2880"/>
        <p:guide pos="2160"/>
      </p:guideLst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A95D04-7275-4764-B395-A2A8ADD1E96A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80DF206-E478-45EC-BC75-F9F2E5530D6E}">
      <dgm:prSet phldrT="[Текст]" custT="1"/>
      <dgm:spPr>
        <a:ln>
          <a:noFill/>
        </a:ln>
        <a:effectLst>
          <a:outerShdw blurRad="50800" dist="50800" dir="5400000" algn="ctr" rotWithShape="0">
            <a:schemeClr val="bg2"/>
          </a:outerShdw>
        </a:effectLst>
      </dgm:spPr>
      <dgm:t>
        <a:bodyPr/>
        <a:lstStyle/>
        <a:p>
          <a:r>
            <a:rPr lang="ru-RU" sz="2400" dirty="0" smtClean="0">
              <a:latin typeface="Roboto" pitchFamily="2" charset="0"/>
              <a:ea typeface="Roboto" pitchFamily="2" charset="0"/>
            </a:rPr>
            <a:t>Фамилия Имя Отчество</a:t>
          </a:r>
          <a:endParaRPr lang="ru-RU" sz="2400" dirty="0">
            <a:latin typeface="Roboto" pitchFamily="2" charset="0"/>
            <a:ea typeface="Roboto" pitchFamily="2" charset="0"/>
          </a:endParaRPr>
        </a:p>
      </dgm:t>
    </dgm:pt>
    <dgm:pt modelId="{EF9653EE-7A5D-49C1-85EE-FE60213A7FD4}" type="parTrans" cxnId="{3F0ED0C2-2043-4E2D-B34C-5DE20401E047}">
      <dgm:prSet/>
      <dgm:spPr/>
      <dgm:t>
        <a:bodyPr/>
        <a:lstStyle/>
        <a:p>
          <a:endParaRPr lang="ru-RU"/>
        </a:p>
      </dgm:t>
    </dgm:pt>
    <dgm:pt modelId="{E8E00CAD-CE63-4A64-9607-58B3E8087B13}" type="sibTrans" cxnId="{3F0ED0C2-2043-4E2D-B34C-5DE20401E047}">
      <dgm:prSet/>
      <dgm:spPr/>
      <dgm:t>
        <a:bodyPr/>
        <a:lstStyle/>
        <a:p>
          <a:endParaRPr lang="ru-RU"/>
        </a:p>
      </dgm:t>
    </dgm:pt>
    <dgm:pt modelId="{0E52A73D-6701-4EE2-8541-757B1E469C46}">
      <dgm:prSet phldrT="[Текст]" custT="1"/>
      <dgm:spPr/>
      <dgm:t>
        <a:bodyPr/>
        <a:lstStyle/>
        <a:p>
          <a:r>
            <a:rPr lang="ru-RU" sz="2400" dirty="0" smtClean="0">
              <a:latin typeface="Roboto" pitchFamily="2" charset="0"/>
              <a:ea typeface="Roboto" pitchFamily="2" charset="0"/>
            </a:rPr>
            <a:t>Фамилия Имя Отчество</a:t>
          </a:r>
          <a:endParaRPr lang="ru-RU" sz="2400" dirty="0">
            <a:latin typeface="Roboto" pitchFamily="2" charset="0"/>
            <a:ea typeface="Roboto" pitchFamily="2" charset="0"/>
          </a:endParaRPr>
        </a:p>
      </dgm:t>
    </dgm:pt>
    <dgm:pt modelId="{D13CA349-B7B3-4C6E-A490-43E45CB877EE}" type="parTrans" cxnId="{4C8345BC-935E-4CE9-91E1-24C5DF29B5E6}">
      <dgm:prSet/>
      <dgm:spPr/>
      <dgm:t>
        <a:bodyPr/>
        <a:lstStyle/>
        <a:p>
          <a:endParaRPr lang="ru-RU"/>
        </a:p>
      </dgm:t>
    </dgm:pt>
    <dgm:pt modelId="{1B19C7DE-6BB4-4B2E-A3FF-CD2791DB257E}" type="sibTrans" cxnId="{4C8345BC-935E-4CE9-91E1-24C5DF29B5E6}">
      <dgm:prSet/>
      <dgm:spPr/>
      <dgm:t>
        <a:bodyPr/>
        <a:lstStyle/>
        <a:p>
          <a:endParaRPr lang="ru-RU"/>
        </a:p>
      </dgm:t>
    </dgm:pt>
    <dgm:pt modelId="{222AFE46-A0A4-4F54-99E6-454446E52D9D}">
      <dgm:prSet phldrT="[Текст]" custT="1"/>
      <dgm:spPr/>
      <dgm:t>
        <a:bodyPr/>
        <a:lstStyle/>
        <a:p>
          <a:r>
            <a:rPr lang="ru-RU" sz="1800" dirty="0" smtClean="0">
              <a:latin typeface="Roboto" pitchFamily="2" charset="0"/>
              <a:ea typeface="Roboto" pitchFamily="2" charset="0"/>
            </a:rPr>
            <a:t>Учёная степень, должность</a:t>
          </a:r>
          <a:endParaRPr lang="ru-RU" sz="1800" dirty="0">
            <a:latin typeface="Roboto" pitchFamily="2" charset="0"/>
            <a:ea typeface="Roboto" pitchFamily="2" charset="0"/>
          </a:endParaRPr>
        </a:p>
      </dgm:t>
    </dgm:pt>
    <dgm:pt modelId="{73D4B14B-594B-41D5-AA47-0FECC451089A}" type="parTrans" cxnId="{E060D79C-4B0C-4568-BBC6-8110930D5A6A}">
      <dgm:prSet/>
      <dgm:spPr/>
      <dgm:t>
        <a:bodyPr/>
        <a:lstStyle/>
        <a:p>
          <a:endParaRPr lang="ru-RU"/>
        </a:p>
      </dgm:t>
    </dgm:pt>
    <dgm:pt modelId="{1BBB9754-D513-4B19-A34A-F463B7AD3211}" type="sibTrans" cxnId="{E060D79C-4B0C-4568-BBC6-8110930D5A6A}">
      <dgm:prSet/>
      <dgm:spPr/>
      <dgm:t>
        <a:bodyPr/>
        <a:lstStyle/>
        <a:p>
          <a:endParaRPr lang="ru-RU"/>
        </a:p>
      </dgm:t>
    </dgm:pt>
    <dgm:pt modelId="{C95C07F3-5E90-42AD-8CA2-F61794DD4391}">
      <dgm:prSet phldrT="[Текст]" custT="1"/>
      <dgm:spPr/>
      <dgm:t>
        <a:bodyPr/>
        <a:lstStyle/>
        <a:p>
          <a:r>
            <a:rPr lang="ru-RU" sz="2400" dirty="0" smtClean="0">
              <a:latin typeface="Roboto" pitchFamily="2" charset="0"/>
              <a:ea typeface="Roboto" pitchFamily="2" charset="0"/>
            </a:rPr>
            <a:t>Фамилия Имя Отчество</a:t>
          </a:r>
          <a:endParaRPr lang="ru-RU" sz="2400" dirty="0">
            <a:latin typeface="Roboto" pitchFamily="2" charset="0"/>
            <a:ea typeface="Roboto" pitchFamily="2" charset="0"/>
          </a:endParaRPr>
        </a:p>
      </dgm:t>
    </dgm:pt>
    <dgm:pt modelId="{EF51F6B4-2A3D-49E8-ACDB-694E2201A48A}" type="parTrans" cxnId="{688D52DA-1A48-4881-BC0E-76243D97CAEC}">
      <dgm:prSet/>
      <dgm:spPr/>
      <dgm:t>
        <a:bodyPr/>
        <a:lstStyle/>
        <a:p>
          <a:endParaRPr lang="ru-RU"/>
        </a:p>
      </dgm:t>
    </dgm:pt>
    <dgm:pt modelId="{475E96F9-C6CE-416D-B843-5A7926208EC0}" type="sibTrans" cxnId="{688D52DA-1A48-4881-BC0E-76243D97CAEC}">
      <dgm:prSet/>
      <dgm:spPr/>
      <dgm:t>
        <a:bodyPr/>
        <a:lstStyle/>
        <a:p>
          <a:endParaRPr lang="ru-RU"/>
        </a:p>
      </dgm:t>
    </dgm:pt>
    <dgm:pt modelId="{5C42303B-3012-4A34-971F-8F1AAA4024D8}">
      <dgm:prSet phldrT="[Текст]" custT="1"/>
      <dgm:spPr/>
      <dgm:t>
        <a:bodyPr/>
        <a:lstStyle/>
        <a:p>
          <a:r>
            <a:rPr lang="ru-RU" sz="1800" dirty="0" smtClean="0">
              <a:latin typeface="Roboto" pitchFamily="2" charset="0"/>
              <a:ea typeface="Roboto" pitchFamily="2" charset="0"/>
            </a:rPr>
            <a:t>Учёная степень, должность</a:t>
          </a:r>
          <a:endParaRPr lang="ru-RU" sz="1800" dirty="0">
            <a:latin typeface="Roboto" pitchFamily="2" charset="0"/>
            <a:ea typeface="Roboto" pitchFamily="2" charset="0"/>
          </a:endParaRPr>
        </a:p>
      </dgm:t>
    </dgm:pt>
    <dgm:pt modelId="{58F7C677-73F8-4EA3-BE38-6B721F11B11F}" type="parTrans" cxnId="{CC86AF1C-FB0B-43A0-AC53-301FC94F8F8E}">
      <dgm:prSet/>
      <dgm:spPr/>
      <dgm:t>
        <a:bodyPr/>
        <a:lstStyle/>
        <a:p>
          <a:endParaRPr lang="ru-RU"/>
        </a:p>
      </dgm:t>
    </dgm:pt>
    <dgm:pt modelId="{1801A181-6DE1-4B89-9251-58CE436AF8D0}" type="sibTrans" cxnId="{CC86AF1C-FB0B-43A0-AC53-301FC94F8F8E}">
      <dgm:prSet/>
      <dgm:spPr/>
      <dgm:t>
        <a:bodyPr/>
        <a:lstStyle/>
        <a:p>
          <a:endParaRPr lang="ru-RU"/>
        </a:p>
      </dgm:t>
    </dgm:pt>
    <dgm:pt modelId="{A98157E5-F4FE-4508-8059-A315CAA6494F}">
      <dgm:prSet phldrT="[Текст]" custT="1"/>
      <dgm:spPr>
        <a:ln>
          <a:noFill/>
        </a:ln>
        <a:effectLst>
          <a:outerShdw blurRad="50800" dist="50800" dir="5400000" algn="ctr" rotWithShape="0">
            <a:schemeClr val="bg2"/>
          </a:outerShdw>
        </a:effectLst>
      </dgm:spPr>
      <dgm:t>
        <a:bodyPr/>
        <a:lstStyle/>
        <a:p>
          <a:r>
            <a:rPr lang="ru-RU" sz="1800" dirty="0" smtClean="0">
              <a:latin typeface="Roboto" pitchFamily="2" charset="0"/>
              <a:ea typeface="Roboto" pitchFamily="2" charset="0"/>
            </a:rPr>
            <a:t>Учёная степень, должность</a:t>
          </a:r>
          <a:endParaRPr lang="ru-RU" sz="1800" dirty="0">
            <a:latin typeface="Roboto" pitchFamily="2" charset="0"/>
            <a:ea typeface="Roboto" pitchFamily="2" charset="0"/>
          </a:endParaRPr>
        </a:p>
      </dgm:t>
    </dgm:pt>
    <dgm:pt modelId="{1B1EBA25-DA4E-483F-B788-B1CB4F8B1931}" type="sibTrans" cxnId="{B76E1C60-EFFF-4733-AAE2-47927C371269}">
      <dgm:prSet/>
      <dgm:spPr/>
      <dgm:t>
        <a:bodyPr/>
        <a:lstStyle/>
        <a:p>
          <a:endParaRPr lang="ru-RU"/>
        </a:p>
      </dgm:t>
    </dgm:pt>
    <dgm:pt modelId="{92438410-56C1-47FF-9DD3-42B23029F244}" type="parTrans" cxnId="{B76E1C60-EFFF-4733-AAE2-47927C371269}">
      <dgm:prSet/>
      <dgm:spPr/>
      <dgm:t>
        <a:bodyPr/>
        <a:lstStyle/>
        <a:p>
          <a:endParaRPr lang="ru-RU"/>
        </a:p>
      </dgm:t>
    </dgm:pt>
    <dgm:pt modelId="{1C783D93-E102-42EC-84DF-D59B0388D4E7}" type="pres">
      <dgm:prSet presAssocID="{8FA95D04-7275-4764-B395-A2A8ADD1E96A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C28FE93-13D8-443A-87DD-E138C2BA5BFF}" type="pres">
      <dgm:prSet presAssocID="{D80DF206-E478-45EC-BC75-F9F2E5530D6E}" presName="comp" presStyleCnt="0"/>
      <dgm:spPr/>
    </dgm:pt>
    <dgm:pt modelId="{5E58C7D6-B595-4436-83AD-809726EFCB67}" type="pres">
      <dgm:prSet presAssocID="{D80DF206-E478-45EC-BC75-F9F2E5530D6E}" presName="box" presStyleLbl="node1" presStyleIdx="0" presStyleCnt="3" custLinFactNeighborX="3141"/>
      <dgm:spPr/>
      <dgm:t>
        <a:bodyPr/>
        <a:lstStyle/>
        <a:p>
          <a:endParaRPr lang="ru-RU"/>
        </a:p>
      </dgm:t>
    </dgm:pt>
    <dgm:pt modelId="{EABD44D2-FE77-48BE-9FDD-B00F920AA298}" type="pres">
      <dgm:prSet presAssocID="{D80DF206-E478-45EC-BC75-F9F2E5530D6E}" presName="img" presStyleLbl="fgImgPlace1" presStyleIdx="0" presStyleCnt="3"/>
      <dgm:spPr/>
    </dgm:pt>
    <dgm:pt modelId="{B61A324E-3803-408E-AADB-AC3EFB5C47C9}" type="pres">
      <dgm:prSet presAssocID="{D80DF206-E478-45EC-BC75-F9F2E5530D6E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6C02D8-5CD5-4376-B987-33C057EE183C}" type="pres">
      <dgm:prSet presAssocID="{E8E00CAD-CE63-4A64-9607-58B3E8087B13}" presName="spacer" presStyleCnt="0"/>
      <dgm:spPr/>
    </dgm:pt>
    <dgm:pt modelId="{D6CC1700-3B36-4690-BE87-A4EAB0944FD4}" type="pres">
      <dgm:prSet presAssocID="{0E52A73D-6701-4EE2-8541-757B1E469C46}" presName="comp" presStyleCnt="0"/>
      <dgm:spPr/>
    </dgm:pt>
    <dgm:pt modelId="{2D527D9A-BF13-4E58-9C58-01067A31500B}" type="pres">
      <dgm:prSet presAssocID="{0E52A73D-6701-4EE2-8541-757B1E469C46}" presName="box" presStyleLbl="node1" presStyleIdx="1" presStyleCnt="3"/>
      <dgm:spPr/>
      <dgm:t>
        <a:bodyPr/>
        <a:lstStyle/>
        <a:p>
          <a:endParaRPr lang="ru-RU"/>
        </a:p>
      </dgm:t>
    </dgm:pt>
    <dgm:pt modelId="{35E3F705-A8ED-4B86-AE0D-DD4051EFC3A9}" type="pres">
      <dgm:prSet presAssocID="{0E52A73D-6701-4EE2-8541-757B1E469C46}" presName="img" presStyleLbl="fgImgPlace1" presStyleIdx="1" presStyleCnt="3"/>
      <dgm:spPr/>
    </dgm:pt>
    <dgm:pt modelId="{240A0677-58A4-4A79-891B-E34865E772A1}" type="pres">
      <dgm:prSet presAssocID="{0E52A73D-6701-4EE2-8541-757B1E469C46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FD7AD8-B0CD-4D05-A7C7-564409F70336}" type="pres">
      <dgm:prSet presAssocID="{1B19C7DE-6BB4-4B2E-A3FF-CD2791DB257E}" presName="spacer" presStyleCnt="0"/>
      <dgm:spPr/>
    </dgm:pt>
    <dgm:pt modelId="{88F8F868-D307-4E35-BFF6-357763C97026}" type="pres">
      <dgm:prSet presAssocID="{C95C07F3-5E90-42AD-8CA2-F61794DD4391}" presName="comp" presStyleCnt="0"/>
      <dgm:spPr/>
    </dgm:pt>
    <dgm:pt modelId="{FF651B5B-8E2D-4D60-8326-8AC3CC12CC2A}" type="pres">
      <dgm:prSet presAssocID="{C95C07F3-5E90-42AD-8CA2-F61794DD4391}" presName="box" presStyleLbl="node1" presStyleIdx="2" presStyleCnt="3"/>
      <dgm:spPr/>
      <dgm:t>
        <a:bodyPr/>
        <a:lstStyle/>
        <a:p>
          <a:endParaRPr lang="ru-RU"/>
        </a:p>
      </dgm:t>
    </dgm:pt>
    <dgm:pt modelId="{4646A46A-6707-4062-AB92-48D101AEA6CC}" type="pres">
      <dgm:prSet presAssocID="{C95C07F3-5E90-42AD-8CA2-F61794DD4391}" presName="img" presStyleLbl="fgImgPlace1" presStyleIdx="2" presStyleCnt="3"/>
      <dgm:spPr/>
    </dgm:pt>
    <dgm:pt modelId="{BA9AF42F-F5EB-4FA1-A1E5-1AE6EFCA5E78}" type="pres">
      <dgm:prSet presAssocID="{C95C07F3-5E90-42AD-8CA2-F61794DD4391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157830-F212-4797-BE6F-332C91287FE7}" type="presOf" srcId="{222AFE46-A0A4-4F54-99E6-454446E52D9D}" destId="{240A0677-58A4-4A79-891B-E34865E772A1}" srcOrd="1" destOrd="1" presId="urn:microsoft.com/office/officeart/2005/8/layout/vList4"/>
    <dgm:cxn modelId="{CC86AF1C-FB0B-43A0-AC53-301FC94F8F8E}" srcId="{C95C07F3-5E90-42AD-8CA2-F61794DD4391}" destId="{5C42303B-3012-4A34-971F-8F1AAA4024D8}" srcOrd="0" destOrd="0" parTransId="{58F7C677-73F8-4EA3-BE38-6B721F11B11F}" sibTransId="{1801A181-6DE1-4B89-9251-58CE436AF8D0}"/>
    <dgm:cxn modelId="{688D52DA-1A48-4881-BC0E-76243D97CAEC}" srcId="{8FA95D04-7275-4764-B395-A2A8ADD1E96A}" destId="{C95C07F3-5E90-42AD-8CA2-F61794DD4391}" srcOrd="2" destOrd="0" parTransId="{EF51F6B4-2A3D-49E8-ACDB-694E2201A48A}" sibTransId="{475E96F9-C6CE-416D-B843-5A7926208EC0}"/>
    <dgm:cxn modelId="{B76E1C60-EFFF-4733-AAE2-47927C371269}" srcId="{D80DF206-E478-45EC-BC75-F9F2E5530D6E}" destId="{A98157E5-F4FE-4508-8059-A315CAA6494F}" srcOrd="0" destOrd="0" parTransId="{92438410-56C1-47FF-9DD3-42B23029F244}" sibTransId="{1B1EBA25-DA4E-483F-B788-B1CB4F8B1931}"/>
    <dgm:cxn modelId="{63A20FE2-35C0-425C-B958-09A61EDAC14C}" type="presOf" srcId="{5C42303B-3012-4A34-971F-8F1AAA4024D8}" destId="{BA9AF42F-F5EB-4FA1-A1E5-1AE6EFCA5E78}" srcOrd="1" destOrd="1" presId="urn:microsoft.com/office/officeart/2005/8/layout/vList4"/>
    <dgm:cxn modelId="{4C8345BC-935E-4CE9-91E1-24C5DF29B5E6}" srcId="{8FA95D04-7275-4764-B395-A2A8ADD1E96A}" destId="{0E52A73D-6701-4EE2-8541-757B1E469C46}" srcOrd="1" destOrd="0" parTransId="{D13CA349-B7B3-4C6E-A490-43E45CB877EE}" sibTransId="{1B19C7DE-6BB4-4B2E-A3FF-CD2791DB257E}"/>
    <dgm:cxn modelId="{965F00BC-A38C-410F-BF32-981A53EE674C}" type="presOf" srcId="{0E52A73D-6701-4EE2-8541-757B1E469C46}" destId="{240A0677-58A4-4A79-891B-E34865E772A1}" srcOrd="1" destOrd="0" presId="urn:microsoft.com/office/officeart/2005/8/layout/vList4"/>
    <dgm:cxn modelId="{052206BF-4D94-4C90-87DC-0A323182DCCA}" type="presOf" srcId="{0E52A73D-6701-4EE2-8541-757B1E469C46}" destId="{2D527D9A-BF13-4E58-9C58-01067A31500B}" srcOrd="0" destOrd="0" presId="urn:microsoft.com/office/officeart/2005/8/layout/vList4"/>
    <dgm:cxn modelId="{3F0ED0C2-2043-4E2D-B34C-5DE20401E047}" srcId="{8FA95D04-7275-4764-B395-A2A8ADD1E96A}" destId="{D80DF206-E478-45EC-BC75-F9F2E5530D6E}" srcOrd="0" destOrd="0" parTransId="{EF9653EE-7A5D-49C1-85EE-FE60213A7FD4}" sibTransId="{E8E00CAD-CE63-4A64-9607-58B3E8087B13}"/>
    <dgm:cxn modelId="{60C5582F-A7E7-4E9A-8EF6-8566C8CA56CB}" type="presOf" srcId="{A98157E5-F4FE-4508-8059-A315CAA6494F}" destId="{5E58C7D6-B595-4436-83AD-809726EFCB67}" srcOrd="0" destOrd="1" presId="urn:microsoft.com/office/officeart/2005/8/layout/vList4"/>
    <dgm:cxn modelId="{E3866A60-CA14-4915-BE76-323423078FDD}" type="presOf" srcId="{D80DF206-E478-45EC-BC75-F9F2E5530D6E}" destId="{B61A324E-3803-408E-AADB-AC3EFB5C47C9}" srcOrd="1" destOrd="0" presId="urn:microsoft.com/office/officeart/2005/8/layout/vList4"/>
    <dgm:cxn modelId="{D16CEC92-3DF7-4E3F-A0F7-14C21D713142}" type="presOf" srcId="{222AFE46-A0A4-4F54-99E6-454446E52D9D}" destId="{2D527D9A-BF13-4E58-9C58-01067A31500B}" srcOrd="0" destOrd="1" presId="urn:microsoft.com/office/officeart/2005/8/layout/vList4"/>
    <dgm:cxn modelId="{A18CB3D1-C0D3-4C11-A1C8-1AB9C61F035B}" type="presOf" srcId="{5C42303B-3012-4A34-971F-8F1AAA4024D8}" destId="{FF651B5B-8E2D-4D60-8326-8AC3CC12CC2A}" srcOrd="0" destOrd="1" presId="urn:microsoft.com/office/officeart/2005/8/layout/vList4"/>
    <dgm:cxn modelId="{B52B12B8-ADCA-4EBF-9497-08A8A9E69348}" type="presOf" srcId="{C95C07F3-5E90-42AD-8CA2-F61794DD4391}" destId="{BA9AF42F-F5EB-4FA1-A1E5-1AE6EFCA5E78}" srcOrd="1" destOrd="0" presId="urn:microsoft.com/office/officeart/2005/8/layout/vList4"/>
    <dgm:cxn modelId="{7400AD12-C172-449C-91E0-6CDB33608B83}" type="presOf" srcId="{D80DF206-E478-45EC-BC75-F9F2E5530D6E}" destId="{5E58C7D6-B595-4436-83AD-809726EFCB67}" srcOrd="0" destOrd="0" presId="urn:microsoft.com/office/officeart/2005/8/layout/vList4"/>
    <dgm:cxn modelId="{94E43C00-15DC-4AED-8216-06FCEDE8D35A}" type="presOf" srcId="{8FA95D04-7275-4764-B395-A2A8ADD1E96A}" destId="{1C783D93-E102-42EC-84DF-D59B0388D4E7}" srcOrd="0" destOrd="0" presId="urn:microsoft.com/office/officeart/2005/8/layout/vList4"/>
    <dgm:cxn modelId="{E060D79C-4B0C-4568-BBC6-8110930D5A6A}" srcId="{0E52A73D-6701-4EE2-8541-757B1E469C46}" destId="{222AFE46-A0A4-4F54-99E6-454446E52D9D}" srcOrd="0" destOrd="0" parTransId="{73D4B14B-594B-41D5-AA47-0FECC451089A}" sibTransId="{1BBB9754-D513-4B19-A34A-F463B7AD3211}"/>
    <dgm:cxn modelId="{1414CAB3-0062-4609-863B-4A0183E05F9C}" type="presOf" srcId="{A98157E5-F4FE-4508-8059-A315CAA6494F}" destId="{B61A324E-3803-408E-AADB-AC3EFB5C47C9}" srcOrd="1" destOrd="1" presId="urn:microsoft.com/office/officeart/2005/8/layout/vList4"/>
    <dgm:cxn modelId="{5143A2E6-0FA2-4EA6-9CAB-6D3F593DE33A}" type="presOf" srcId="{C95C07F3-5E90-42AD-8CA2-F61794DD4391}" destId="{FF651B5B-8E2D-4D60-8326-8AC3CC12CC2A}" srcOrd="0" destOrd="0" presId="urn:microsoft.com/office/officeart/2005/8/layout/vList4"/>
    <dgm:cxn modelId="{2926CDCA-1F0B-46B5-9BA9-291CB30DD698}" type="presParOf" srcId="{1C783D93-E102-42EC-84DF-D59B0388D4E7}" destId="{3C28FE93-13D8-443A-87DD-E138C2BA5BFF}" srcOrd="0" destOrd="0" presId="urn:microsoft.com/office/officeart/2005/8/layout/vList4"/>
    <dgm:cxn modelId="{BC0A0C89-1827-4F85-BBD3-FFD1B3004E03}" type="presParOf" srcId="{3C28FE93-13D8-443A-87DD-E138C2BA5BFF}" destId="{5E58C7D6-B595-4436-83AD-809726EFCB67}" srcOrd="0" destOrd="0" presId="urn:microsoft.com/office/officeart/2005/8/layout/vList4"/>
    <dgm:cxn modelId="{74A04D50-EFA8-4668-A071-40E0DC784D3C}" type="presParOf" srcId="{3C28FE93-13D8-443A-87DD-E138C2BA5BFF}" destId="{EABD44D2-FE77-48BE-9FDD-B00F920AA298}" srcOrd="1" destOrd="0" presId="urn:microsoft.com/office/officeart/2005/8/layout/vList4"/>
    <dgm:cxn modelId="{C343535A-41C0-466E-88E9-E4A04C579D26}" type="presParOf" srcId="{3C28FE93-13D8-443A-87DD-E138C2BA5BFF}" destId="{B61A324E-3803-408E-AADB-AC3EFB5C47C9}" srcOrd="2" destOrd="0" presId="urn:microsoft.com/office/officeart/2005/8/layout/vList4"/>
    <dgm:cxn modelId="{13DD6690-9B02-436D-897B-478216D255B2}" type="presParOf" srcId="{1C783D93-E102-42EC-84DF-D59B0388D4E7}" destId="{D16C02D8-5CD5-4376-B987-33C057EE183C}" srcOrd="1" destOrd="0" presId="urn:microsoft.com/office/officeart/2005/8/layout/vList4"/>
    <dgm:cxn modelId="{C48C81F3-347D-423C-A715-DE89A625B083}" type="presParOf" srcId="{1C783D93-E102-42EC-84DF-D59B0388D4E7}" destId="{D6CC1700-3B36-4690-BE87-A4EAB0944FD4}" srcOrd="2" destOrd="0" presId="urn:microsoft.com/office/officeart/2005/8/layout/vList4"/>
    <dgm:cxn modelId="{B26D31B8-F6A7-4A1C-979A-4439FB1EC495}" type="presParOf" srcId="{D6CC1700-3B36-4690-BE87-A4EAB0944FD4}" destId="{2D527D9A-BF13-4E58-9C58-01067A31500B}" srcOrd="0" destOrd="0" presId="urn:microsoft.com/office/officeart/2005/8/layout/vList4"/>
    <dgm:cxn modelId="{EBCDB087-1854-4F81-A00C-C82F5FCA48C1}" type="presParOf" srcId="{D6CC1700-3B36-4690-BE87-A4EAB0944FD4}" destId="{35E3F705-A8ED-4B86-AE0D-DD4051EFC3A9}" srcOrd="1" destOrd="0" presId="urn:microsoft.com/office/officeart/2005/8/layout/vList4"/>
    <dgm:cxn modelId="{6F9DCFF3-4D0F-4DF9-A352-0FF19A532431}" type="presParOf" srcId="{D6CC1700-3B36-4690-BE87-A4EAB0944FD4}" destId="{240A0677-58A4-4A79-891B-E34865E772A1}" srcOrd="2" destOrd="0" presId="urn:microsoft.com/office/officeart/2005/8/layout/vList4"/>
    <dgm:cxn modelId="{902290BD-F2D8-4924-B172-A7A3BCFE5D8E}" type="presParOf" srcId="{1C783D93-E102-42EC-84DF-D59B0388D4E7}" destId="{C6FD7AD8-B0CD-4D05-A7C7-564409F70336}" srcOrd="3" destOrd="0" presId="urn:microsoft.com/office/officeart/2005/8/layout/vList4"/>
    <dgm:cxn modelId="{5DFFC431-BB43-47DA-950D-B92C81615F64}" type="presParOf" srcId="{1C783D93-E102-42EC-84DF-D59B0388D4E7}" destId="{88F8F868-D307-4E35-BFF6-357763C97026}" srcOrd="4" destOrd="0" presId="urn:microsoft.com/office/officeart/2005/8/layout/vList4"/>
    <dgm:cxn modelId="{4315FDB6-40BB-492F-B0CC-D618E734F2D8}" type="presParOf" srcId="{88F8F868-D307-4E35-BFF6-357763C97026}" destId="{FF651B5B-8E2D-4D60-8326-8AC3CC12CC2A}" srcOrd="0" destOrd="0" presId="urn:microsoft.com/office/officeart/2005/8/layout/vList4"/>
    <dgm:cxn modelId="{F779707E-CAE1-4C74-B8C1-F4544F487BAD}" type="presParOf" srcId="{88F8F868-D307-4E35-BFF6-357763C97026}" destId="{4646A46A-6707-4062-AB92-48D101AEA6CC}" srcOrd="1" destOrd="0" presId="urn:microsoft.com/office/officeart/2005/8/layout/vList4"/>
    <dgm:cxn modelId="{7F58A511-4BDC-453C-A2E8-AD00A3B9EB7F}" type="presParOf" srcId="{88F8F868-D307-4E35-BFF6-357763C97026}" destId="{BA9AF42F-F5EB-4FA1-A1E5-1AE6EFCA5E78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A95D04-7275-4764-B395-A2A8ADD1E96A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80DF206-E478-45EC-BC75-F9F2E5530D6E}">
      <dgm:prSet phldrT="[Текст]" custT="1"/>
      <dgm:spPr>
        <a:ln>
          <a:noFill/>
        </a:ln>
        <a:effectLst>
          <a:outerShdw blurRad="50800" dist="50800" dir="5400000" algn="ctr" rotWithShape="0">
            <a:schemeClr val="bg2"/>
          </a:outerShdw>
        </a:effectLst>
      </dgm:spPr>
      <dgm:t>
        <a:bodyPr/>
        <a:lstStyle/>
        <a:p>
          <a:r>
            <a:rPr lang="ru-RU" sz="2400" dirty="0" smtClean="0">
              <a:latin typeface="Roboto" pitchFamily="2" charset="0"/>
              <a:ea typeface="Roboto" pitchFamily="2" charset="0"/>
            </a:rPr>
            <a:t>Фамилия Имя Отчество</a:t>
          </a:r>
          <a:endParaRPr lang="ru-RU" sz="2400" dirty="0">
            <a:latin typeface="Roboto" pitchFamily="2" charset="0"/>
            <a:ea typeface="Roboto" pitchFamily="2" charset="0"/>
          </a:endParaRPr>
        </a:p>
      </dgm:t>
    </dgm:pt>
    <dgm:pt modelId="{EF9653EE-7A5D-49C1-85EE-FE60213A7FD4}" type="parTrans" cxnId="{3F0ED0C2-2043-4E2D-B34C-5DE20401E047}">
      <dgm:prSet/>
      <dgm:spPr/>
      <dgm:t>
        <a:bodyPr/>
        <a:lstStyle/>
        <a:p>
          <a:endParaRPr lang="ru-RU"/>
        </a:p>
      </dgm:t>
    </dgm:pt>
    <dgm:pt modelId="{E8E00CAD-CE63-4A64-9607-58B3E8087B13}" type="sibTrans" cxnId="{3F0ED0C2-2043-4E2D-B34C-5DE20401E047}">
      <dgm:prSet/>
      <dgm:spPr/>
      <dgm:t>
        <a:bodyPr/>
        <a:lstStyle/>
        <a:p>
          <a:endParaRPr lang="ru-RU"/>
        </a:p>
      </dgm:t>
    </dgm:pt>
    <dgm:pt modelId="{0E52A73D-6701-4EE2-8541-757B1E469C46}">
      <dgm:prSet phldrT="[Текст]" custT="1"/>
      <dgm:spPr/>
      <dgm:t>
        <a:bodyPr/>
        <a:lstStyle/>
        <a:p>
          <a:r>
            <a:rPr lang="ru-RU" sz="2400" dirty="0" smtClean="0">
              <a:latin typeface="Roboto" pitchFamily="2" charset="0"/>
              <a:ea typeface="Roboto" pitchFamily="2" charset="0"/>
            </a:rPr>
            <a:t>Фамилия Имя Отчество</a:t>
          </a:r>
          <a:endParaRPr lang="ru-RU" sz="2400" dirty="0">
            <a:latin typeface="Roboto" pitchFamily="2" charset="0"/>
            <a:ea typeface="Roboto" pitchFamily="2" charset="0"/>
          </a:endParaRPr>
        </a:p>
      </dgm:t>
    </dgm:pt>
    <dgm:pt modelId="{D13CA349-B7B3-4C6E-A490-43E45CB877EE}" type="parTrans" cxnId="{4C8345BC-935E-4CE9-91E1-24C5DF29B5E6}">
      <dgm:prSet/>
      <dgm:spPr/>
      <dgm:t>
        <a:bodyPr/>
        <a:lstStyle/>
        <a:p>
          <a:endParaRPr lang="ru-RU"/>
        </a:p>
      </dgm:t>
    </dgm:pt>
    <dgm:pt modelId="{1B19C7DE-6BB4-4B2E-A3FF-CD2791DB257E}" type="sibTrans" cxnId="{4C8345BC-935E-4CE9-91E1-24C5DF29B5E6}">
      <dgm:prSet/>
      <dgm:spPr/>
      <dgm:t>
        <a:bodyPr/>
        <a:lstStyle/>
        <a:p>
          <a:endParaRPr lang="ru-RU"/>
        </a:p>
      </dgm:t>
    </dgm:pt>
    <dgm:pt modelId="{222AFE46-A0A4-4F54-99E6-454446E52D9D}">
      <dgm:prSet phldrT="[Текст]" custT="1"/>
      <dgm:spPr/>
      <dgm:t>
        <a:bodyPr/>
        <a:lstStyle/>
        <a:p>
          <a:r>
            <a:rPr lang="ru-RU" sz="1800" dirty="0" smtClean="0">
              <a:latin typeface="Roboto" pitchFamily="2" charset="0"/>
              <a:ea typeface="Roboto" pitchFamily="2" charset="0"/>
            </a:rPr>
            <a:t>Учёная степень, должность</a:t>
          </a:r>
          <a:endParaRPr lang="ru-RU" sz="1800" dirty="0">
            <a:latin typeface="Roboto" pitchFamily="2" charset="0"/>
            <a:ea typeface="Roboto" pitchFamily="2" charset="0"/>
          </a:endParaRPr>
        </a:p>
      </dgm:t>
    </dgm:pt>
    <dgm:pt modelId="{73D4B14B-594B-41D5-AA47-0FECC451089A}" type="parTrans" cxnId="{E060D79C-4B0C-4568-BBC6-8110930D5A6A}">
      <dgm:prSet/>
      <dgm:spPr/>
      <dgm:t>
        <a:bodyPr/>
        <a:lstStyle/>
        <a:p>
          <a:endParaRPr lang="ru-RU"/>
        </a:p>
      </dgm:t>
    </dgm:pt>
    <dgm:pt modelId="{1BBB9754-D513-4B19-A34A-F463B7AD3211}" type="sibTrans" cxnId="{E060D79C-4B0C-4568-BBC6-8110930D5A6A}">
      <dgm:prSet/>
      <dgm:spPr/>
      <dgm:t>
        <a:bodyPr/>
        <a:lstStyle/>
        <a:p>
          <a:endParaRPr lang="ru-RU"/>
        </a:p>
      </dgm:t>
    </dgm:pt>
    <dgm:pt modelId="{C95C07F3-5E90-42AD-8CA2-F61794DD4391}">
      <dgm:prSet phldrT="[Текст]" custT="1"/>
      <dgm:spPr/>
      <dgm:t>
        <a:bodyPr/>
        <a:lstStyle/>
        <a:p>
          <a:r>
            <a:rPr lang="ru-RU" sz="2400" dirty="0" smtClean="0">
              <a:latin typeface="Roboto" pitchFamily="2" charset="0"/>
              <a:ea typeface="Roboto" pitchFamily="2" charset="0"/>
            </a:rPr>
            <a:t>Фамилия Имя Отчество</a:t>
          </a:r>
          <a:endParaRPr lang="ru-RU" sz="2400" dirty="0">
            <a:latin typeface="Roboto" pitchFamily="2" charset="0"/>
            <a:ea typeface="Roboto" pitchFamily="2" charset="0"/>
          </a:endParaRPr>
        </a:p>
      </dgm:t>
    </dgm:pt>
    <dgm:pt modelId="{EF51F6B4-2A3D-49E8-ACDB-694E2201A48A}" type="parTrans" cxnId="{688D52DA-1A48-4881-BC0E-76243D97CAEC}">
      <dgm:prSet/>
      <dgm:spPr/>
      <dgm:t>
        <a:bodyPr/>
        <a:lstStyle/>
        <a:p>
          <a:endParaRPr lang="ru-RU"/>
        </a:p>
      </dgm:t>
    </dgm:pt>
    <dgm:pt modelId="{475E96F9-C6CE-416D-B843-5A7926208EC0}" type="sibTrans" cxnId="{688D52DA-1A48-4881-BC0E-76243D97CAEC}">
      <dgm:prSet/>
      <dgm:spPr/>
      <dgm:t>
        <a:bodyPr/>
        <a:lstStyle/>
        <a:p>
          <a:endParaRPr lang="ru-RU"/>
        </a:p>
      </dgm:t>
    </dgm:pt>
    <dgm:pt modelId="{5C42303B-3012-4A34-971F-8F1AAA4024D8}">
      <dgm:prSet phldrT="[Текст]" custT="1"/>
      <dgm:spPr/>
      <dgm:t>
        <a:bodyPr/>
        <a:lstStyle/>
        <a:p>
          <a:r>
            <a:rPr lang="ru-RU" sz="1800" dirty="0" smtClean="0">
              <a:latin typeface="Roboto" pitchFamily="2" charset="0"/>
              <a:ea typeface="Roboto" pitchFamily="2" charset="0"/>
            </a:rPr>
            <a:t>Учёная степень, должность</a:t>
          </a:r>
          <a:endParaRPr lang="ru-RU" sz="1800" dirty="0">
            <a:latin typeface="Roboto" pitchFamily="2" charset="0"/>
            <a:ea typeface="Roboto" pitchFamily="2" charset="0"/>
          </a:endParaRPr>
        </a:p>
      </dgm:t>
    </dgm:pt>
    <dgm:pt modelId="{58F7C677-73F8-4EA3-BE38-6B721F11B11F}" type="parTrans" cxnId="{CC86AF1C-FB0B-43A0-AC53-301FC94F8F8E}">
      <dgm:prSet/>
      <dgm:spPr/>
      <dgm:t>
        <a:bodyPr/>
        <a:lstStyle/>
        <a:p>
          <a:endParaRPr lang="ru-RU"/>
        </a:p>
      </dgm:t>
    </dgm:pt>
    <dgm:pt modelId="{1801A181-6DE1-4B89-9251-58CE436AF8D0}" type="sibTrans" cxnId="{CC86AF1C-FB0B-43A0-AC53-301FC94F8F8E}">
      <dgm:prSet/>
      <dgm:spPr/>
      <dgm:t>
        <a:bodyPr/>
        <a:lstStyle/>
        <a:p>
          <a:endParaRPr lang="ru-RU"/>
        </a:p>
      </dgm:t>
    </dgm:pt>
    <dgm:pt modelId="{A98157E5-F4FE-4508-8059-A315CAA6494F}">
      <dgm:prSet phldrT="[Текст]" custT="1"/>
      <dgm:spPr>
        <a:ln>
          <a:noFill/>
        </a:ln>
        <a:effectLst>
          <a:outerShdw blurRad="50800" dist="50800" dir="5400000" algn="ctr" rotWithShape="0">
            <a:schemeClr val="bg2"/>
          </a:outerShdw>
        </a:effectLst>
      </dgm:spPr>
      <dgm:t>
        <a:bodyPr/>
        <a:lstStyle/>
        <a:p>
          <a:r>
            <a:rPr lang="ru-RU" sz="1800" dirty="0" smtClean="0">
              <a:latin typeface="Roboto" pitchFamily="2" charset="0"/>
              <a:ea typeface="Roboto" pitchFamily="2" charset="0"/>
            </a:rPr>
            <a:t>Учёная степень, должность</a:t>
          </a:r>
          <a:endParaRPr lang="ru-RU" sz="1800" dirty="0">
            <a:latin typeface="Roboto" pitchFamily="2" charset="0"/>
            <a:ea typeface="Roboto" pitchFamily="2" charset="0"/>
          </a:endParaRPr>
        </a:p>
      </dgm:t>
    </dgm:pt>
    <dgm:pt modelId="{1B1EBA25-DA4E-483F-B788-B1CB4F8B1931}" type="sibTrans" cxnId="{B76E1C60-EFFF-4733-AAE2-47927C371269}">
      <dgm:prSet/>
      <dgm:spPr/>
      <dgm:t>
        <a:bodyPr/>
        <a:lstStyle/>
        <a:p>
          <a:endParaRPr lang="ru-RU"/>
        </a:p>
      </dgm:t>
    </dgm:pt>
    <dgm:pt modelId="{92438410-56C1-47FF-9DD3-42B23029F244}" type="parTrans" cxnId="{B76E1C60-EFFF-4733-AAE2-47927C371269}">
      <dgm:prSet/>
      <dgm:spPr/>
      <dgm:t>
        <a:bodyPr/>
        <a:lstStyle/>
        <a:p>
          <a:endParaRPr lang="ru-RU"/>
        </a:p>
      </dgm:t>
    </dgm:pt>
    <dgm:pt modelId="{1C783D93-E102-42EC-84DF-D59B0388D4E7}" type="pres">
      <dgm:prSet presAssocID="{8FA95D04-7275-4764-B395-A2A8ADD1E96A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C28FE93-13D8-443A-87DD-E138C2BA5BFF}" type="pres">
      <dgm:prSet presAssocID="{D80DF206-E478-45EC-BC75-F9F2E5530D6E}" presName="comp" presStyleCnt="0"/>
      <dgm:spPr/>
    </dgm:pt>
    <dgm:pt modelId="{5E58C7D6-B595-4436-83AD-809726EFCB67}" type="pres">
      <dgm:prSet presAssocID="{D80DF206-E478-45EC-BC75-F9F2E5530D6E}" presName="box" presStyleLbl="node1" presStyleIdx="0" presStyleCnt="3" custLinFactNeighborX="-67828" custLinFactNeighborY="-4839"/>
      <dgm:spPr/>
      <dgm:t>
        <a:bodyPr/>
        <a:lstStyle/>
        <a:p>
          <a:endParaRPr lang="ru-RU"/>
        </a:p>
      </dgm:t>
    </dgm:pt>
    <dgm:pt modelId="{EABD44D2-FE77-48BE-9FDD-B00F920AA298}" type="pres">
      <dgm:prSet presAssocID="{D80DF206-E478-45EC-BC75-F9F2E5530D6E}" presName="img" presStyleLbl="fgImgPlace1" presStyleIdx="0" presStyleCnt="3"/>
      <dgm:spPr/>
    </dgm:pt>
    <dgm:pt modelId="{B61A324E-3803-408E-AADB-AC3EFB5C47C9}" type="pres">
      <dgm:prSet presAssocID="{D80DF206-E478-45EC-BC75-F9F2E5530D6E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6C02D8-5CD5-4376-B987-33C057EE183C}" type="pres">
      <dgm:prSet presAssocID="{E8E00CAD-CE63-4A64-9607-58B3E8087B13}" presName="spacer" presStyleCnt="0"/>
      <dgm:spPr/>
    </dgm:pt>
    <dgm:pt modelId="{D6CC1700-3B36-4690-BE87-A4EAB0944FD4}" type="pres">
      <dgm:prSet presAssocID="{0E52A73D-6701-4EE2-8541-757B1E469C46}" presName="comp" presStyleCnt="0"/>
      <dgm:spPr/>
    </dgm:pt>
    <dgm:pt modelId="{2D527D9A-BF13-4E58-9C58-01067A31500B}" type="pres">
      <dgm:prSet presAssocID="{0E52A73D-6701-4EE2-8541-757B1E469C46}" presName="box" presStyleLbl="node1" presStyleIdx="1" presStyleCnt="3"/>
      <dgm:spPr/>
      <dgm:t>
        <a:bodyPr/>
        <a:lstStyle/>
        <a:p>
          <a:endParaRPr lang="ru-RU"/>
        </a:p>
      </dgm:t>
    </dgm:pt>
    <dgm:pt modelId="{35E3F705-A8ED-4B86-AE0D-DD4051EFC3A9}" type="pres">
      <dgm:prSet presAssocID="{0E52A73D-6701-4EE2-8541-757B1E469C46}" presName="img" presStyleLbl="fgImgPlace1" presStyleIdx="1" presStyleCnt="3"/>
      <dgm:spPr/>
    </dgm:pt>
    <dgm:pt modelId="{240A0677-58A4-4A79-891B-E34865E772A1}" type="pres">
      <dgm:prSet presAssocID="{0E52A73D-6701-4EE2-8541-757B1E469C46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FD7AD8-B0CD-4D05-A7C7-564409F70336}" type="pres">
      <dgm:prSet presAssocID="{1B19C7DE-6BB4-4B2E-A3FF-CD2791DB257E}" presName="spacer" presStyleCnt="0"/>
      <dgm:spPr/>
    </dgm:pt>
    <dgm:pt modelId="{88F8F868-D307-4E35-BFF6-357763C97026}" type="pres">
      <dgm:prSet presAssocID="{C95C07F3-5E90-42AD-8CA2-F61794DD4391}" presName="comp" presStyleCnt="0"/>
      <dgm:spPr/>
    </dgm:pt>
    <dgm:pt modelId="{FF651B5B-8E2D-4D60-8326-8AC3CC12CC2A}" type="pres">
      <dgm:prSet presAssocID="{C95C07F3-5E90-42AD-8CA2-F61794DD4391}" presName="box" presStyleLbl="node1" presStyleIdx="2" presStyleCnt="3"/>
      <dgm:spPr/>
      <dgm:t>
        <a:bodyPr/>
        <a:lstStyle/>
        <a:p>
          <a:endParaRPr lang="ru-RU"/>
        </a:p>
      </dgm:t>
    </dgm:pt>
    <dgm:pt modelId="{4646A46A-6707-4062-AB92-48D101AEA6CC}" type="pres">
      <dgm:prSet presAssocID="{C95C07F3-5E90-42AD-8CA2-F61794DD4391}" presName="img" presStyleLbl="fgImgPlace1" presStyleIdx="2" presStyleCnt="3"/>
      <dgm:spPr/>
    </dgm:pt>
    <dgm:pt modelId="{BA9AF42F-F5EB-4FA1-A1E5-1AE6EFCA5E78}" type="pres">
      <dgm:prSet presAssocID="{C95C07F3-5E90-42AD-8CA2-F61794DD4391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157830-F212-4797-BE6F-332C91287FE7}" type="presOf" srcId="{222AFE46-A0A4-4F54-99E6-454446E52D9D}" destId="{240A0677-58A4-4A79-891B-E34865E772A1}" srcOrd="1" destOrd="1" presId="urn:microsoft.com/office/officeart/2005/8/layout/vList4"/>
    <dgm:cxn modelId="{CC86AF1C-FB0B-43A0-AC53-301FC94F8F8E}" srcId="{C95C07F3-5E90-42AD-8CA2-F61794DD4391}" destId="{5C42303B-3012-4A34-971F-8F1AAA4024D8}" srcOrd="0" destOrd="0" parTransId="{58F7C677-73F8-4EA3-BE38-6B721F11B11F}" sibTransId="{1801A181-6DE1-4B89-9251-58CE436AF8D0}"/>
    <dgm:cxn modelId="{688D52DA-1A48-4881-BC0E-76243D97CAEC}" srcId="{8FA95D04-7275-4764-B395-A2A8ADD1E96A}" destId="{C95C07F3-5E90-42AD-8CA2-F61794DD4391}" srcOrd="2" destOrd="0" parTransId="{EF51F6B4-2A3D-49E8-ACDB-694E2201A48A}" sibTransId="{475E96F9-C6CE-416D-B843-5A7926208EC0}"/>
    <dgm:cxn modelId="{B76E1C60-EFFF-4733-AAE2-47927C371269}" srcId="{D80DF206-E478-45EC-BC75-F9F2E5530D6E}" destId="{A98157E5-F4FE-4508-8059-A315CAA6494F}" srcOrd="0" destOrd="0" parTransId="{92438410-56C1-47FF-9DD3-42B23029F244}" sibTransId="{1B1EBA25-DA4E-483F-B788-B1CB4F8B1931}"/>
    <dgm:cxn modelId="{63A20FE2-35C0-425C-B958-09A61EDAC14C}" type="presOf" srcId="{5C42303B-3012-4A34-971F-8F1AAA4024D8}" destId="{BA9AF42F-F5EB-4FA1-A1E5-1AE6EFCA5E78}" srcOrd="1" destOrd="1" presId="urn:microsoft.com/office/officeart/2005/8/layout/vList4"/>
    <dgm:cxn modelId="{4C8345BC-935E-4CE9-91E1-24C5DF29B5E6}" srcId="{8FA95D04-7275-4764-B395-A2A8ADD1E96A}" destId="{0E52A73D-6701-4EE2-8541-757B1E469C46}" srcOrd="1" destOrd="0" parTransId="{D13CA349-B7B3-4C6E-A490-43E45CB877EE}" sibTransId="{1B19C7DE-6BB4-4B2E-A3FF-CD2791DB257E}"/>
    <dgm:cxn modelId="{965F00BC-A38C-410F-BF32-981A53EE674C}" type="presOf" srcId="{0E52A73D-6701-4EE2-8541-757B1E469C46}" destId="{240A0677-58A4-4A79-891B-E34865E772A1}" srcOrd="1" destOrd="0" presId="urn:microsoft.com/office/officeart/2005/8/layout/vList4"/>
    <dgm:cxn modelId="{052206BF-4D94-4C90-87DC-0A323182DCCA}" type="presOf" srcId="{0E52A73D-6701-4EE2-8541-757B1E469C46}" destId="{2D527D9A-BF13-4E58-9C58-01067A31500B}" srcOrd="0" destOrd="0" presId="urn:microsoft.com/office/officeart/2005/8/layout/vList4"/>
    <dgm:cxn modelId="{3F0ED0C2-2043-4E2D-B34C-5DE20401E047}" srcId="{8FA95D04-7275-4764-B395-A2A8ADD1E96A}" destId="{D80DF206-E478-45EC-BC75-F9F2E5530D6E}" srcOrd="0" destOrd="0" parTransId="{EF9653EE-7A5D-49C1-85EE-FE60213A7FD4}" sibTransId="{E8E00CAD-CE63-4A64-9607-58B3E8087B13}"/>
    <dgm:cxn modelId="{60C5582F-A7E7-4E9A-8EF6-8566C8CA56CB}" type="presOf" srcId="{A98157E5-F4FE-4508-8059-A315CAA6494F}" destId="{5E58C7D6-B595-4436-83AD-809726EFCB67}" srcOrd="0" destOrd="1" presId="urn:microsoft.com/office/officeart/2005/8/layout/vList4"/>
    <dgm:cxn modelId="{E3866A60-CA14-4915-BE76-323423078FDD}" type="presOf" srcId="{D80DF206-E478-45EC-BC75-F9F2E5530D6E}" destId="{B61A324E-3803-408E-AADB-AC3EFB5C47C9}" srcOrd="1" destOrd="0" presId="urn:microsoft.com/office/officeart/2005/8/layout/vList4"/>
    <dgm:cxn modelId="{D16CEC92-3DF7-4E3F-A0F7-14C21D713142}" type="presOf" srcId="{222AFE46-A0A4-4F54-99E6-454446E52D9D}" destId="{2D527D9A-BF13-4E58-9C58-01067A31500B}" srcOrd="0" destOrd="1" presId="urn:microsoft.com/office/officeart/2005/8/layout/vList4"/>
    <dgm:cxn modelId="{A18CB3D1-C0D3-4C11-A1C8-1AB9C61F035B}" type="presOf" srcId="{5C42303B-3012-4A34-971F-8F1AAA4024D8}" destId="{FF651B5B-8E2D-4D60-8326-8AC3CC12CC2A}" srcOrd="0" destOrd="1" presId="urn:microsoft.com/office/officeart/2005/8/layout/vList4"/>
    <dgm:cxn modelId="{B52B12B8-ADCA-4EBF-9497-08A8A9E69348}" type="presOf" srcId="{C95C07F3-5E90-42AD-8CA2-F61794DD4391}" destId="{BA9AF42F-F5EB-4FA1-A1E5-1AE6EFCA5E78}" srcOrd="1" destOrd="0" presId="urn:microsoft.com/office/officeart/2005/8/layout/vList4"/>
    <dgm:cxn modelId="{7400AD12-C172-449C-91E0-6CDB33608B83}" type="presOf" srcId="{D80DF206-E478-45EC-BC75-F9F2E5530D6E}" destId="{5E58C7D6-B595-4436-83AD-809726EFCB67}" srcOrd="0" destOrd="0" presId="urn:microsoft.com/office/officeart/2005/8/layout/vList4"/>
    <dgm:cxn modelId="{94E43C00-15DC-4AED-8216-06FCEDE8D35A}" type="presOf" srcId="{8FA95D04-7275-4764-B395-A2A8ADD1E96A}" destId="{1C783D93-E102-42EC-84DF-D59B0388D4E7}" srcOrd="0" destOrd="0" presId="urn:microsoft.com/office/officeart/2005/8/layout/vList4"/>
    <dgm:cxn modelId="{E060D79C-4B0C-4568-BBC6-8110930D5A6A}" srcId="{0E52A73D-6701-4EE2-8541-757B1E469C46}" destId="{222AFE46-A0A4-4F54-99E6-454446E52D9D}" srcOrd="0" destOrd="0" parTransId="{73D4B14B-594B-41D5-AA47-0FECC451089A}" sibTransId="{1BBB9754-D513-4B19-A34A-F463B7AD3211}"/>
    <dgm:cxn modelId="{1414CAB3-0062-4609-863B-4A0183E05F9C}" type="presOf" srcId="{A98157E5-F4FE-4508-8059-A315CAA6494F}" destId="{B61A324E-3803-408E-AADB-AC3EFB5C47C9}" srcOrd="1" destOrd="1" presId="urn:microsoft.com/office/officeart/2005/8/layout/vList4"/>
    <dgm:cxn modelId="{5143A2E6-0FA2-4EA6-9CAB-6D3F593DE33A}" type="presOf" srcId="{C95C07F3-5E90-42AD-8CA2-F61794DD4391}" destId="{FF651B5B-8E2D-4D60-8326-8AC3CC12CC2A}" srcOrd="0" destOrd="0" presId="urn:microsoft.com/office/officeart/2005/8/layout/vList4"/>
    <dgm:cxn modelId="{2926CDCA-1F0B-46B5-9BA9-291CB30DD698}" type="presParOf" srcId="{1C783D93-E102-42EC-84DF-D59B0388D4E7}" destId="{3C28FE93-13D8-443A-87DD-E138C2BA5BFF}" srcOrd="0" destOrd="0" presId="urn:microsoft.com/office/officeart/2005/8/layout/vList4"/>
    <dgm:cxn modelId="{BC0A0C89-1827-4F85-BBD3-FFD1B3004E03}" type="presParOf" srcId="{3C28FE93-13D8-443A-87DD-E138C2BA5BFF}" destId="{5E58C7D6-B595-4436-83AD-809726EFCB67}" srcOrd="0" destOrd="0" presId="urn:microsoft.com/office/officeart/2005/8/layout/vList4"/>
    <dgm:cxn modelId="{74A04D50-EFA8-4668-A071-40E0DC784D3C}" type="presParOf" srcId="{3C28FE93-13D8-443A-87DD-E138C2BA5BFF}" destId="{EABD44D2-FE77-48BE-9FDD-B00F920AA298}" srcOrd="1" destOrd="0" presId="urn:microsoft.com/office/officeart/2005/8/layout/vList4"/>
    <dgm:cxn modelId="{C343535A-41C0-466E-88E9-E4A04C579D26}" type="presParOf" srcId="{3C28FE93-13D8-443A-87DD-E138C2BA5BFF}" destId="{B61A324E-3803-408E-AADB-AC3EFB5C47C9}" srcOrd="2" destOrd="0" presId="urn:microsoft.com/office/officeart/2005/8/layout/vList4"/>
    <dgm:cxn modelId="{13DD6690-9B02-436D-897B-478216D255B2}" type="presParOf" srcId="{1C783D93-E102-42EC-84DF-D59B0388D4E7}" destId="{D16C02D8-5CD5-4376-B987-33C057EE183C}" srcOrd="1" destOrd="0" presId="urn:microsoft.com/office/officeart/2005/8/layout/vList4"/>
    <dgm:cxn modelId="{C48C81F3-347D-423C-A715-DE89A625B083}" type="presParOf" srcId="{1C783D93-E102-42EC-84DF-D59B0388D4E7}" destId="{D6CC1700-3B36-4690-BE87-A4EAB0944FD4}" srcOrd="2" destOrd="0" presId="urn:microsoft.com/office/officeart/2005/8/layout/vList4"/>
    <dgm:cxn modelId="{B26D31B8-F6A7-4A1C-979A-4439FB1EC495}" type="presParOf" srcId="{D6CC1700-3B36-4690-BE87-A4EAB0944FD4}" destId="{2D527D9A-BF13-4E58-9C58-01067A31500B}" srcOrd="0" destOrd="0" presId="urn:microsoft.com/office/officeart/2005/8/layout/vList4"/>
    <dgm:cxn modelId="{EBCDB087-1854-4F81-A00C-C82F5FCA48C1}" type="presParOf" srcId="{D6CC1700-3B36-4690-BE87-A4EAB0944FD4}" destId="{35E3F705-A8ED-4B86-AE0D-DD4051EFC3A9}" srcOrd="1" destOrd="0" presId="urn:microsoft.com/office/officeart/2005/8/layout/vList4"/>
    <dgm:cxn modelId="{6F9DCFF3-4D0F-4DF9-A352-0FF19A532431}" type="presParOf" srcId="{D6CC1700-3B36-4690-BE87-A4EAB0944FD4}" destId="{240A0677-58A4-4A79-891B-E34865E772A1}" srcOrd="2" destOrd="0" presId="urn:microsoft.com/office/officeart/2005/8/layout/vList4"/>
    <dgm:cxn modelId="{902290BD-F2D8-4924-B172-A7A3BCFE5D8E}" type="presParOf" srcId="{1C783D93-E102-42EC-84DF-D59B0388D4E7}" destId="{C6FD7AD8-B0CD-4D05-A7C7-564409F70336}" srcOrd="3" destOrd="0" presId="urn:microsoft.com/office/officeart/2005/8/layout/vList4"/>
    <dgm:cxn modelId="{5DFFC431-BB43-47DA-950D-B92C81615F64}" type="presParOf" srcId="{1C783D93-E102-42EC-84DF-D59B0388D4E7}" destId="{88F8F868-D307-4E35-BFF6-357763C97026}" srcOrd="4" destOrd="0" presId="urn:microsoft.com/office/officeart/2005/8/layout/vList4"/>
    <dgm:cxn modelId="{4315FDB6-40BB-492F-B0CC-D618E734F2D8}" type="presParOf" srcId="{88F8F868-D307-4E35-BFF6-357763C97026}" destId="{FF651B5B-8E2D-4D60-8326-8AC3CC12CC2A}" srcOrd="0" destOrd="0" presId="urn:microsoft.com/office/officeart/2005/8/layout/vList4"/>
    <dgm:cxn modelId="{F779707E-CAE1-4C74-B8C1-F4544F487BAD}" type="presParOf" srcId="{88F8F868-D307-4E35-BFF6-357763C97026}" destId="{4646A46A-6707-4062-AB92-48D101AEA6CC}" srcOrd="1" destOrd="0" presId="urn:microsoft.com/office/officeart/2005/8/layout/vList4"/>
    <dgm:cxn modelId="{7F58A511-4BDC-453C-A2E8-AD00A3B9EB7F}" type="presParOf" srcId="{88F8F868-D307-4E35-BFF6-357763C97026}" destId="{BA9AF42F-F5EB-4FA1-A1E5-1AE6EFCA5E78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1F2542-0C6D-4AB4-A19B-95792D1EE1E7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85F311-2B50-49D0-82F5-05F55A9609AE}">
      <dgm:prSet phldrT="[Текст]" custT="1"/>
      <dgm:spPr>
        <a:ln>
          <a:noFill/>
        </a:ln>
      </dgm:spPr>
      <dgm:t>
        <a:bodyPr/>
        <a:lstStyle/>
        <a:p>
          <a:r>
            <a:rPr lang="en-US" sz="2400" dirty="0" smtClean="0">
              <a:latin typeface="Roboto" pitchFamily="2" charset="0"/>
              <a:ea typeface="Roboto" pitchFamily="2" charset="0"/>
            </a:rPr>
            <a:t>QR</a:t>
          </a:r>
          <a:r>
            <a:rPr lang="ru-RU" sz="2400" dirty="0" smtClean="0">
              <a:latin typeface="Roboto" pitchFamily="2" charset="0"/>
              <a:ea typeface="Roboto" pitchFamily="2" charset="0"/>
            </a:rPr>
            <a:t> ссылка</a:t>
          </a:r>
          <a:r>
            <a:rPr lang="en-US" sz="2400" dirty="0" smtClean="0">
              <a:latin typeface="Roboto" pitchFamily="2" charset="0"/>
              <a:ea typeface="Roboto" pitchFamily="2" charset="0"/>
            </a:rPr>
            <a:t> </a:t>
          </a:r>
          <a:r>
            <a:rPr lang="ru-RU" sz="2400" dirty="0" smtClean="0">
              <a:latin typeface="Roboto" pitchFamily="2" charset="0"/>
              <a:ea typeface="Roboto" pitchFamily="2" charset="0"/>
            </a:rPr>
            <a:t>и текст</a:t>
          </a:r>
          <a:endParaRPr lang="ru-RU" sz="2400" dirty="0">
            <a:latin typeface="Roboto" pitchFamily="2" charset="0"/>
            <a:ea typeface="Roboto" pitchFamily="2" charset="0"/>
          </a:endParaRPr>
        </a:p>
      </dgm:t>
    </dgm:pt>
    <dgm:pt modelId="{94A9655B-133A-455F-8976-8D5629969694}" type="parTrans" cxnId="{A2F33F80-F59E-420F-BCF1-025D3229DDF3}">
      <dgm:prSet/>
      <dgm:spPr/>
      <dgm:t>
        <a:bodyPr/>
        <a:lstStyle/>
        <a:p>
          <a:endParaRPr lang="ru-RU"/>
        </a:p>
      </dgm:t>
    </dgm:pt>
    <dgm:pt modelId="{D4BB25B9-C75D-4726-8BF3-2CACFEB824FA}" type="sibTrans" cxnId="{A2F33F80-F59E-420F-BCF1-025D3229DDF3}">
      <dgm:prSet/>
      <dgm:spPr/>
      <dgm:t>
        <a:bodyPr/>
        <a:lstStyle/>
        <a:p>
          <a:endParaRPr lang="ru-RU"/>
        </a:p>
      </dgm:t>
    </dgm:pt>
    <dgm:pt modelId="{917BAEB1-11D2-4F29-B2A6-F59A0DCA2193}">
      <dgm:prSet phldrT="[Текст]" custT="1"/>
      <dgm:spPr/>
      <dgm:t>
        <a:bodyPr/>
        <a:lstStyle/>
        <a:p>
          <a:r>
            <a:rPr lang="en-US" sz="2400" dirty="0" smtClean="0">
              <a:latin typeface="Roboto" pitchFamily="2" charset="0"/>
              <a:ea typeface="Roboto" pitchFamily="2" charset="0"/>
            </a:rPr>
            <a:t>QR</a:t>
          </a:r>
          <a:r>
            <a:rPr lang="ru-RU" sz="2400" dirty="0" smtClean="0">
              <a:latin typeface="Roboto" pitchFamily="2" charset="0"/>
              <a:ea typeface="Roboto" pitchFamily="2" charset="0"/>
            </a:rPr>
            <a:t> ссылка</a:t>
          </a:r>
          <a:r>
            <a:rPr lang="en-US" sz="2400" dirty="0" smtClean="0">
              <a:latin typeface="Roboto" pitchFamily="2" charset="0"/>
              <a:ea typeface="Roboto" pitchFamily="2" charset="0"/>
            </a:rPr>
            <a:t> </a:t>
          </a:r>
          <a:r>
            <a:rPr lang="ru-RU" sz="2400" dirty="0" smtClean="0">
              <a:latin typeface="Roboto" pitchFamily="2" charset="0"/>
              <a:ea typeface="Roboto" pitchFamily="2" charset="0"/>
            </a:rPr>
            <a:t>и текст</a:t>
          </a:r>
          <a:endParaRPr lang="ru-RU" sz="2400" dirty="0">
            <a:latin typeface="Roboto" pitchFamily="2" charset="0"/>
            <a:ea typeface="Roboto" pitchFamily="2" charset="0"/>
          </a:endParaRPr>
        </a:p>
      </dgm:t>
    </dgm:pt>
    <dgm:pt modelId="{073498CD-E340-4E04-99E9-46FF32A9FBF6}" type="parTrans" cxnId="{806C9F18-1964-4478-997D-165D5B5232B4}">
      <dgm:prSet/>
      <dgm:spPr/>
      <dgm:t>
        <a:bodyPr/>
        <a:lstStyle/>
        <a:p>
          <a:endParaRPr lang="ru-RU"/>
        </a:p>
      </dgm:t>
    </dgm:pt>
    <dgm:pt modelId="{6C4BEBDC-724D-4E83-982D-E886625DB3E3}" type="sibTrans" cxnId="{806C9F18-1964-4478-997D-165D5B5232B4}">
      <dgm:prSet/>
      <dgm:spPr/>
      <dgm:t>
        <a:bodyPr/>
        <a:lstStyle/>
        <a:p>
          <a:endParaRPr lang="ru-RU"/>
        </a:p>
      </dgm:t>
    </dgm:pt>
    <dgm:pt modelId="{3BCC5B69-4716-4129-9314-CF068D5E6B9F}">
      <dgm:prSet phldrT="[Текст]" custT="1"/>
      <dgm:spPr/>
      <dgm:t>
        <a:bodyPr/>
        <a:lstStyle/>
        <a:p>
          <a:r>
            <a:rPr lang="en-US" sz="2400" dirty="0" smtClean="0">
              <a:latin typeface="Roboto" pitchFamily="2" charset="0"/>
              <a:ea typeface="Roboto" pitchFamily="2" charset="0"/>
            </a:rPr>
            <a:t>QR</a:t>
          </a:r>
          <a:r>
            <a:rPr lang="ru-RU" sz="2400" dirty="0" smtClean="0">
              <a:latin typeface="Roboto" pitchFamily="2" charset="0"/>
              <a:ea typeface="Roboto" pitchFamily="2" charset="0"/>
            </a:rPr>
            <a:t> ссылка</a:t>
          </a:r>
          <a:r>
            <a:rPr lang="en-US" sz="2400" dirty="0" smtClean="0">
              <a:latin typeface="Roboto" pitchFamily="2" charset="0"/>
              <a:ea typeface="Roboto" pitchFamily="2" charset="0"/>
            </a:rPr>
            <a:t> </a:t>
          </a:r>
          <a:r>
            <a:rPr lang="ru-RU" sz="2400" dirty="0" smtClean="0">
              <a:latin typeface="Roboto" pitchFamily="2" charset="0"/>
              <a:ea typeface="Roboto" pitchFamily="2" charset="0"/>
            </a:rPr>
            <a:t>и текст</a:t>
          </a:r>
          <a:endParaRPr lang="ru-RU" sz="2400" dirty="0">
            <a:latin typeface="Roboto" pitchFamily="2" charset="0"/>
            <a:ea typeface="Roboto" pitchFamily="2" charset="0"/>
          </a:endParaRPr>
        </a:p>
      </dgm:t>
    </dgm:pt>
    <dgm:pt modelId="{D0EFDA51-4575-4C9B-986A-1779B8A0C8B4}" type="sibTrans" cxnId="{98D6EF6B-6D4B-4C61-AF3B-198FBB8B84DD}">
      <dgm:prSet/>
      <dgm:spPr/>
      <dgm:t>
        <a:bodyPr/>
        <a:lstStyle/>
        <a:p>
          <a:endParaRPr lang="ru-RU"/>
        </a:p>
      </dgm:t>
    </dgm:pt>
    <dgm:pt modelId="{4D66C2AF-727B-4680-8384-700A3786D94A}" type="parTrans" cxnId="{98D6EF6B-6D4B-4C61-AF3B-198FBB8B84DD}">
      <dgm:prSet/>
      <dgm:spPr/>
      <dgm:t>
        <a:bodyPr/>
        <a:lstStyle/>
        <a:p>
          <a:endParaRPr lang="ru-RU"/>
        </a:p>
      </dgm:t>
    </dgm:pt>
    <dgm:pt modelId="{D40C1B16-5E9B-428E-A24F-01ABAADEDC14}" type="pres">
      <dgm:prSet presAssocID="{591F2542-0C6D-4AB4-A19B-95792D1EE1E7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1DCA6E-4AE9-4C10-AD0D-2649D8E258F2}" type="pres">
      <dgm:prSet presAssocID="{8C85F311-2B50-49D0-82F5-05F55A9609AE}" presName="comp" presStyleCnt="0"/>
      <dgm:spPr/>
    </dgm:pt>
    <dgm:pt modelId="{5A986B5D-7589-449E-9B76-54590F71C707}" type="pres">
      <dgm:prSet presAssocID="{8C85F311-2B50-49D0-82F5-05F55A9609AE}" presName="box" presStyleLbl="node1" presStyleIdx="0" presStyleCnt="3" custLinFactNeighborX="3669"/>
      <dgm:spPr/>
      <dgm:t>
        <a:bodyPr/>
        <a:lstStyle/>
        <a:p>
          <a:endParaRPr lang="ru-RU"/>
        </a:p>
      </dgm:t>
    </dgm:pt>
    <dgm:pt modelId="{43BD3B7E-9629-4326-9F26-7913ECCC7C2C}" type="pres">
      <dgm:prSet presAssocID="{8C85F311-2B50-49D0-82F5-05F55A9609AE}" presName="img" presStyleLbl="fgImgPlace1" presStyleIdx="0" presStyleCnt="3"/>
      <dgm:spPr/>
    </dgm:pt>
    <dgm:pt modelId="{4413102D-0463-4693-9CAD-8A15229FEA5C}" type="pres">
      <dgm:prSet presAssocID="{8C85F311-2B50-49D0-82F5-05F55A9609AE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C79B1C-6B04-4F87-A435-FA06D58AB279}" type="pres">
      <dgm:prSet presAssocID="{D4BB25B9-C75D-4726-8BF3-2CACFEB824FA}" presName="spacer" presStyleCnt="0"/>
      <dgm:spPr/>
    </dgm:pt>
    <dgm:pt modelId="{77D8864D-A79E-464A-B3EF-EED30C0148C3}" type="pres">
      <dgm:prSet presAssocID="{917BAEB1-11D2-4F29-B2A6-F59A0DCA2193}" presName="comp" presStyleCnt="0"/>
      <dgm:spPr/>
    </dgm:pt>
    <dgm:pt modelId="{DEA385D6-8C88-4DCE-9B61-4B85E9533C83}" type="pres">
      <dgm:prSet presAssocID="{917BAEB1-11D2-4F29-B2A6-F59A0DCA2193}" presName="box" presStyleLbl="node1" presStyleIdx="1" presStyleCnt="3"/>
      <dgm:spPr/>
      <dgm:t>
        <a:bodyPr/>
        <a:lstStyle/>
        <a:p>
          <a:endParaRPr lang="ru-RU"/>
        </a:p>
      </dgm:t>
    </dgm:pt>
    <dgm:pt modelId="{A796559A-291E-4F93-92AF-85F7D80A9335}" type="pres">
      <dgm:prSet presAssocID="{917BAEB1-11D2-4F29-B2A6-F59A0DCA2193}" presName="img" presStyleLbl="fgImgPlace1" presStyleIdx="1" presStyleCnt="3"/>
      <dgm:spPr/>
    </dgm:pt>
    <dgm:pt modelId="{C32F3636-25F6-4B79-93B8-3CA950585023}" type="pres">
      <dgm:prSet presAssocID="{917BAEB1-11D2-4F29-B2A6-F59A0DCA2193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98AAB5-1D7B-40B6-AA3B-A78F683728D1}" type="pres">
      <dgm:prSet presAssocID="{6C4BEBDC-724D-4E83-982D-E886625DB3E3}" presName="spacer" presStyleCnt="0"/>
      <dgm:spPr/>
    </dgm:pt>
    <dgm:pt modelId="{46EB46EE-437E-4560-AEA3-89C878352E28}" type="pres">
      <dgm:prSet presAssocID="{3BCC5B69-4716-4129-9314-CF068D5E6B9F}" presName="comp" presStyleCnt="0"/>
      <dgm:spPr/>
    </dgm:pt>
    <dgm:pt modelId="{E7A70A2C-85F8-4B18-9FE1-D7A7AA85D705}" type="pres">
      <dgm:prSet presAssocID="{3BCC5B69-4716-4129-9314-CF068D5E6B9F}" presName="box" presStyleLbl="node1" presStyleIdx="2" presStyleCnt="3"/>
      <dgm:spPr/>
      <dgm:t>
        <a:bodyPr/>
        <a:lstStyle/>
        <a:p>
          <a:endParaRPr lang="ru-RU"/>
        </a:p>
      </dgm:t>
    </dgm:pt>
    <dgm:pt modelId="{928088C6-7805-4B57-A90C-ABE4AEE3EB61}" type="pres">
      <dgm:prSet presAssocID="{3BCC5B69-4716-4129-9314-CF068D5E6B9F}" presName="img" presStyleLbl="fgImgPlace1" presStyleIdx="2" presStyleCnt="3"/>
      <dgm:spPr/>
    </dgm:pt>
    <dgm:pt modelId="{7B6599ED-41BE-4669-93BC-929F329F8DF6}" type="pres">
      <dgm:prSet presAssocID="{3BCC5B69-4716-4129-9314-CF068D5E6B9F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D6EF6B-6D4B-4C61-AF3B-198FBB8B84DD}" srcId="{591F2542-0C6D-4AB4-A19B-95792D1EE1E7}" destId="{3BCC5B69-4716-4129-9314-CF068D5E6B9F}" srcOrd="2" destOrd="0" parTransId="{4D66C2AF-727B-4680-8384-700A3786D94A}" sibTransId="{D0EFDA51-4575-4C9B-986A-1779B8A0C8B4}"/>
    <dgm:cxn modelId="{B007F71B-4CD7-478E-AEED-075E33C92FA6}" type="presOf" srcId="{3BCC5B69-4716-4129-9314-CF068D5E6B9F}" destId="{E7A70A2C-85F8-4B18-9FE1-D7A7AA85D705}" srcOrd="0" destOrd="0" presId="urn:microsoft.com/office/officeart/2005/8/layout/vList4"/>
    <dgm:cxn modelId="{5319EB05-7A9C-476C-BD90-D025A1088FF8}" type="presOf" srcId="{917BAEB1-11D2-4F29-B2A6-F59A0DCA2193}" destId="{C32F3636-25F6-4B79-93B8-3CA950585023}" srcOrd="1" destOrd="0" presId="urn:microsoft.com/office/officeart/2005/8/layout/vList4"/>
    <dgm:cxn modelId="{A3F6676A-AF0D-4005-AD5E-76538393BF6C}" type="presOf" srcId="{917BAEB1-11D2-4F29-B2A6-F59A0DCA2193}" destId="{DEA385D6-8C88-4DCE-9B61-4B85E9533C83}" srcOrd="0" destOrd="0" presId="urn:microsoft.com/office/officeart/2005/8/layout/vList4"/>
    <dgm:cxn modelId="{E5FECAF8-D3C4-4E6C-8D97-984F4C1C67B4}" type="presOf" srcId="{8C85F311-2B50-49D0-82F5-05F55A9609AE}" destId="{5A986B5D-7589-449E-9B76-54590F71C707}" srcOrd="0" destOrd="0" presId="urn:microsoft.com/office/officeart/2005/8/layout/vList4"/>
    <dgm:cxn modelId="{806C9F18-1964-4478-997D-165D5B5232B4}" srcId="{591F2542-0C6D-4AB4-A19B-95792D1EE1E7}" destId="{917BAEB1-11D2-4F29-B2A6-F59A0DCA2193}" srcOrd="1" destOrd="0" parTransId="{073498CD-E340-4E04-99E9-46FF32A9FBF6}" sibTransId="{6C4BEBDC-724D-4E83-982D-E886625DB3E3}"/>
    <dgm:cxn modelId="{A2F33F80-F59E-420F-BCF1-025D3229DDF3}" srcId="{591F2542-0C6D-4AB4-A19B-95792D1EE1E7}" destId="{8C85F311-2B50-49D0-82F5-05F55A9609AE}" srcOrd="0" destOrd="0" parTransId="{94A9655B-133A-455F-8976-8D5629969694}" sibTransId="{D4BB25B9-C75D-4726-8BF3-2CACFEB824FA}"/>
    <dgm:cxn modelId="{CA5A8351-5387-435A-9FC8-BD8F74FDE968}" type="presOf" srcId="{591F2542-0C6D-4AB4-A19B-95792D1EE1E7}" destId="{D40C1B16-5E9B-428E-A24F-01ABAADEDC14}" srcOrd="0" destOrd="0" presId="urn:microsoft.com/office/officeart/2005/8/layout/vList4"/>
    <dgm:cxn modelId="{5FD332D6-BF9F-4C0C-BC59-F4E267E19AB2}" type="presOf" srcId="{3BCC5B69-4716-4129-9314-CF068D5E6B9F}" destId="{7B6599ED-41BE-4669-93BC-929F329F8DF6}" srcOrd="1" destOrd="0" presId="urn:microsoft.com/office/officeart/2005/8/layout/vList4"/>
    <dgm:cxn modelId="{A2AFC19B-11D2-40AF-BB49-059342E9EBE9}" type="presOf" srcId="{8C85F311-2B50-49D0-82F5-05F55A9609AE}" destId="{4413102D-0463-4693-9CAD-8A15229FEA5C}" srcOrd="1" destOrd="0" presId="urn:microsoft.com/office/officeart/2005/8/layout/vList4"/>
    <dgm:cxn modelId="{8E7C1679-9E2E-4F00-B586-4945C7625F2E}" type="presParOf" srcId="{D40C1B16-5E9B-428E-A24F-01ABAADEDC14}" destId="{951DCA6E-4AE9-4C10-AD0D-2649D8E258F2}" srcOrd="0" destOrd="0" presId="urn:microsoft.com/office/officeart/2005/8/layout/vList4"/>
    <dgm:cxn modelId="{146538F2-84F6-40D9-B3AA-D4F157E7C3AF}" type="presParOf" srcId="{951DCA6E-4AE9-4C10-AD0D-2649D8E258F2}" destId="{5A986B5D-7589-449E-9B76-54590F71C707}" srcOrd="0" destOrd="0" presId="urn:microsoft.com/office/officeart/2005/8/layout/vList4"/>
    <dgm:cxn modelId="{82065BFC-7226-4DE5-B8E4-6C81268442F1}" type="presParOf" srcId="{951DCA6E-4AE9-4C10-AD0D-2649D8E258F2}" destId="{43BD3B7E-9629-4326-9F26-7913ECCC7C2C}" srcOrd="1" destOrd="0" presId="urn:microsoft.com/office/officeart/2005/8/layout/vList4"/>
    <dgm:cxn modelId="{70E9A7A5-135E-4D8B-B5A9-D86194E7A761}" type="presParOf" srcId="{951DCA6E-4AE9-4C10-AD0D-2649D8E258F2}" destId="{4413102D-0463-4693-9CAD-8A15229FEA5C}" srcOrd="2" destOrd="0" presId="urn:microsoft.com/office/officeart/2005/8/layout/vList4"/>
    <dgm:cxn modelId="{3FE15BCD-8152-4EB7-AE02-67C7E102A1BD}" type="presParOf" srcId="{D40C1B16-5E9B-428E-A24F-01ABAADEDC14}" destId="{70C79B1C-6B04-4F87-A435-FA06D58AB279}" srcOrd="1" destOrd="0" presId="urn:microsoft.com/office/officeart/2005/8/layout/vList4"/>
    <dgm:cxn modelId="{020F23A3-0950-481E-B3B2-2DC000A53025}" type="presParOf" srcId="{D40C1B16-5E9B-428E-A24F-01ABAADEDC14}" destId="{77D8864D-A79E-464A-B3EF-EED30C0148C3}" srcOrd="2" destOrd="0" presId="urn:microsoft.com/office/officeart/2005/8/layout/vList4"/>
    <dgm:cxn modelId="{C3976D74-C5D3-4823-9003-FAE97DB920A8}" type="presParOf" srcId="{77D8864D-A79E-464A-B3EF-EED30C0148C3}" destId="{DEA385D6-8C88-4DCE-9B61-4B85E9533C83}" srcOrd="0" destOrd="0" presId="urn:microsoft.com/office/officeart/2005/8/layout/vList4"/>
    <dgm:cxn modelId="{01A63FD6-4BDC-4768-99FE-2258C563E42B}" type="presParOf" srcId="{77D8864D-A79E-464A-B3EF-EED30C0148C3}" destId="{A796559A-291E-4F93-92AF-85F7D80A9335}" srcOrd="1" destOrd="0" presId="urn:microsoft.com/office/officeart/2005/8/layout/vList4"/>
    <dgm:cxn modelId="{043072A0-1463-497F-A7F0-9FF668503755}" type="presParOf" srcId="{77D8864D-A79E-464A-B3EF-EED30C0148C3}" destId="{C32F3636-25F6-4B79-93B8-3CA950585023}" srcOrd="2" destOrd="0" presId="urn:microsoft.com/office/officeart/2005/8/layout/vList4"/>
    <dgm:cxn modelId="{01DAFDFF-609B-4184-AE06-6FCD7CF76CF4}" type="presParOf" srcId="{D40C1B16-5E9B-428E-A24F-01ABAADEDC14}" destId="{F498AAB5-1D7B-40B6-AA3B-A78F683728D1}" srcOrd="3" destOrd="0" presId="urn:microsoft.com/office/officeart/2005/8/layout/vList4"/>
    <dgm:cxn modelId="{838A5FAA-7F01-4723-9F43-EA7DB72A486B}" type="presParOf" srcId="{D40C1B16-5E9B-428E-A24F-01ABAADEDC14}" destId="{46EB46EE-437E-4560-AEA3-89C878352E28}" srcOrd="4" destOrd="0" presId="urn:microsoft.com/office/officeart/2005/8/layout/vList4"/>
    <dgm:cxn modelId="{52E9F9F3-A1D6-49FB-BB15-402A379B049C}" type="presParOf" srcId="{46EB46EE-437E-4560-AEA3-89C878352E28}" destId="{E7A70A2C-85F8-4B18-9FE1-D7A7AA85D705}" srcOrd="0" destOrd="0" presId="urn:microsoft.com/office/officeart/2005/8/layout/vList4"/>
    <dgm:cxn modelId="{D7E3239B-0F1B-4AFF-A6E4-ABC13C9DC5DD}" type="presParOf" srcId="{46EB46EE-437E-4560-AEA3-89C878352E28}" destId="{928088C6-7805-4B57-A90C-ABE4AEE3EB61}" srcOrd="1" destOrd="0" presId="urn:microsoft.com/office/officeart/2005/8/layout/vList4"/>
    <dgm:cxn modelId="{C061666E-B3FE-451C-B37E-1E7C041F3E68}" type="presParOf" srcId="{46EB46EE-437E-4560-AEA3-89C878352E28}" destId="{7B6599ED-41BE-4669-93BC-929F329F8DF6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1F2542-0C6D-4AB4-A19B-95792D1EE1E7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85F311-2B50-49D0-82F5-05F55A9609AE}">
      <dgm:prSet phldrT="[Текст]" custT="1"/>
      <dgm:spPr>
        <a:ln>
          <a:noFill/>
        </a:ln>
      </dgm:spPr>
      <dgm:t>
        <a:bodyPr/>
        <a:lstStyle/>
        <a:p>
          <a:r>
            <a:rPr lang="en-US" sz="2400" dirty="0" smtClean="0">
              <a:latin typeface="Roboto" pitchFamily="2" charset="0"/>
              <a:ea typeface="Roboto" pitchFamily="2" charset="0"/>
            </a:rPr>
            <a:t>QR</a:t>
          </a:r>
          <a:r>
            <a:rPr lang="ru-RU" sz="2400" dirty="0" smtClean="0">
              <a:latin typeface="Roboto" pitchFamily="2" charset="0"/>
              <a:ea typeface="Roboto" pitchFamily="2" charset="0"/>
            </a:rPr>
            <a:t> ссылка</a:t>
          </a:r>
          <a:r>
            <a:rPr lang="en-US" sz="2400" dirty="0" smtClean="0">
              <a:latin typeface="Roboto" pitchFamily="2" charset="0"/>
              <a:ea typeface="Roboto" pitchFamily="2" charset="0"/>
            </a:rPr>
            <a:t> </a:t>
          </a:r>
          <a:r>
            <a:rPr lang="ru-RU" sz="2400" dirty="0" smtClean="0">
              <a:latin typeface="Roboto" pitchFamily="2" charset="0"/>
              <a:ea typeface="Roboto" pitchFamily="2" charset="0"/>
            </a:rPr>
            <a:t>и текст</a:t>
          </a:r>
          <a:endParaRPr lang="ru-RU" sz="2400" dirty="0">
            <a:latin typeface="Roboto" pitchFamily="2" charset="0"/>
            <a:ea typeface="Roboto" pitchFamily="2" charset="0"/>
          </a:endParaRPr>
        </a:p>
      </dgm:t>
    </dgm:pt>
    <dgm:pt modelId="{94A9655B-133A-455F-8976-8D5629969694}" type="parTrans" cxnId="{A2F33F80-F59E-420F-BCF1-025D3229DDF3}">
      <dgm:prSet/>
      <dgm:spPr/>
      <dgm:t>
        <a:bodyPr/>
        <a:lstStyle/>
        <a:p>
          <a:endParaRPr lang="ru-RU"/>
        </a:p>
      </dgm:t>
    </dgm:pt>
    <dgm:pt modelId="{D4BB25B9-C75D-4726-8BF3-2CACFEB824FA}" type="sibTrans" cxnId="{A2F33F80-F59E-420F-BCF1-025D3229DDF3}">
      <dgm:prSet/>
      <dgm:spPr/>
      <dgm:t>
        <a:bodyPr/>
        <a:lstStyle/>
        <a:p>
          <a:endParaRPr lang="ru-RU"/>
        </a:p>
      </dgm:t>
    </dgm:pt>
    <dgm:pt modelId="{917BAEB1-11D2-4F29-B2A6-F59A0DCA2193}">
      <dgm:prSet phldrT="[Текст]" custT="1"/>
      <dgm:spPr/>
      <dgm:t>
        <a:bodyPr/>
        <a:lstStyle/>
        <a:p>
          <a:r>
            <a:rPr lang="en-US" sz="2400" dirty="0" smtClean="0">
              <a:latin typeface="Roboto" pitchFamily="2" charset="0"/>
              <a:ea typeface="Roboto" pitchFamily="2" charset="0"/>
            </a:rPr>
            <a:t>QR</a:t>
          </a:r>
          <a:r>
            <a:rPr lang="ru-RU" sz="2400" dirty="0" smtClean="0">
              <a:latin typeface="Roboto" pitchFamily="2" charset="0"/>
              <a:ea typeface="Roboto" pitchFamily="2" charset="0"/>
            </a:rPr>
            <a:t> ссылка</a:t>
          </a:r>
          <a:r>
            <a:rPr lang="en-US" sz="2400" dirty="0" smtClean="0">
              <a:latin typeface="Roboto" pitchFamily="2" charset="0"/>
              <a:ea typeface="Roboto" pitchFamily="2" charset="0"/>
            </a:rPr>
            <a:t> </a:t>
          </a:r>
          <a:r>
            <a:rPr lang="ru-RU" sz="2400" dirty="0" smtClean="0">
              <a:latin typeface="Roboto" pitchFamily="2" charset="0"/>
              <a:ea typeface="Roboto" pitchFamily="2" charset="0"/>
            </a:rPr>
            <a:t>и текст</a:t>
          </a:r>
          <a:endParaRPr lang="ru-RU" sz="2400" dirty="0">
            <a:latin typeface="Roboto" pitchFamily="2" charset="0"/>
            <a:ea typeface="Roboto" pitchFamily="2" charset="0"/>
          </a:endParaRPr>
        </a:p>
      </dgm:t>
    </dgm:pt>
    <dgm:pt modelId="{073498CD-E340-4E04-99E9-46FF32A9FBF6}" type="parTrans" cxnId="{806C9F18-1964-4478-997D-165D5B5232B4}">
      <dgm:prSet/>
      <dgm:spPr/>
      <dgm:t>
        <a:bodyPr/>
        <a:lstStyle/>
        <a:p>
          <a:endParaRPr lang="ru-RU"/>
        </a:p>
      </dgm:t>
    </dgm:pt>
    <dgm:pt modelId="{6C4BEBDC-724D-4E83-982D-E886625DB3E3}" type="sibTrans" cxnId="{806C9F18-1964-4478-997D-165D5B5232B4}">
      <dgm:prSet/>
      <dgm:spPr/>
      <dgm:t>
        <a:bodyPr/>
        <a:lstStyle/>
        <a:p>
          <a:endParaRPr lang="ru-RU"/>
        </a:p>
      </dgm:t>
    </dgm:pt>
    <dgm:pt modelId="{3BCC5B69-4716-4129-9314-CF068D5E6B9F}">
      <dgm:prSet phldrT="[Текст]" custT="1"/>
      <dgm:spPr/>
      <dgm:t>
        <a:bodyPr/>
        <a:lstStyle/>
        <a:p>
          <a:r>
            <a:rPr lang="en-US" sz="2400" dirty="0" smtClean="0">
              <a:latin typeface="Roboto" pitchFamily="2" charset="0"/>
              <a:ea typeface="Roboto" pitchFamily="2" charset="0"/>
            </a:rPr>
            <a:t>QR</a:t>
          </a:r>
          <a:r>
            <a:rPr lang="ru-RU" sz="2400" dirty="0" smtClean="0">
              <a:latin typeface="Roboto" pitchFamily="2" charset="0"/>
              <a:ea typeface="Roboto" pitchFamily="2" charset="0"/>
            </a:rPr>
            <a:t> ссылка</a:t>
          </a:r>
          <a:r>
            <a:rPr lang="en-US" sz="2400" dirty="0" smtClean="0">
              <a:latin typeface="Roboto" pitchFamily="2" charset="0"/>
              <a:ea typeface="Roboto" pitchFamily="2" charset="0"/>
            </a:rPr>
            <a:t> </a:t>
          </a:r>
          <a:r>
            <a:rPr lang="ru-RU" sz="2400" dirty="0" smtClean="0">
              <a:latin typeface="Roboto" pitchFamily="2" charset="0"/>
              <a:ea typeface="Roboto" pitchFamily="2" charset="0"/>
            </a:rPr>
            <a:t>и текст</a:t>
          </a:r>
          <a:endParaRPr lang="ru-RU" sz="2400" dirty="0">
            <a:latin typeface="Roboto" pitchFamily="2" charset="0"/>
            <a:ea typeface="Roboto" pitchFamily="2" charset="0"/>
          </a:endParaRPr>
        </a:p>
      </dgm:t>
    </dgm:pt>
    <dgm:pt modelId="{D0EFDA51-4575-4C9B-986A-1779B8A0C8B4}" type="sibTrans" cxnId="{98D6EF6B-6D4B-4C61-AF3B-198FBB8B84DD}">
      <dgm:prSet/>
      <dgm:spPr/>
      <dgm:t>
        <a:bodyPr/>
        <a:lstStyle/>
        <a:p>
          <a:endParaRPr lang="ru-RU"/>
        </a:p>
      </dgm:t>
    </dgm:pt>
    <dgm:pt modelId="{4D66C2AF-727B-4680-8384-700A3786D94A}" type="parTrans" cxnId="{98D6EF6B-6D4B-4C61-AF3B-198FBB8B84DD}">
      <dgm:prSet/>
      <dgm:spPr/>
      <dgm:t>
        <a:bodyPr/>
        <a:lstStyle/>
        <a:p>
          <a:endParaRPr lang="ru-RU"/>
        </a:p>
      </dgm:t>
    </dgm:pt>
    <dgm:pt modelId="{D40C1B16-5E9B-428E-A24F-01ABAADEDC14}" type="pres">
      <dgm:prSet presAssocID="{591F2542-0C6D-4AB4-A19B-95792D1EE1E7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1DCA6E-4AE9-4C10-AD0D-2649D8E258F2}" type="pres">
      <dgm:prSet presAssocID="{8C85F311-2B50-49D0-82F5-05F55A9609AE}" presName="comp" presStyleCnt="0"/>
      <dgm:spPr/>
    </dgm:pt>
    <dgm:pt modelId="{5A986B5D-7589-449E-9B76-54590F71C707}" type="pres">
      <dgm:prSet presAssocID="{8C85F311-2B50-49D0-82F5-05F55A9609AE}" presName="box" presStyleLbl="node1" presStyleIdx="0" presStyleCnt="3" custLinFactNeighborX="3669"/>
      <dgm:spPr/>
      <dgm:t>
        <a:bodyPr/>
        <a:lstStyle/>
        <a:p>
          <a:endParaRPr lang="ru-RU"/>
        </a:p>
      </dgm:t>
    </dgm:pt>
    <dgm:pt modelId="{43BD3B7E-9629-4326-9F26-7913ECCC7C2C}" type="pres">
      <dgm:prSet presAssocID="{8C85F311-2B50-49D0-82F5-05F55A9609AE}" presName="img" presStyleLbl="fgImgPlace1" presStyleIdx="0" presStyleCnt="3"/>
      <dgm:spPr/>
    </dgm:pt>
    <dgm:pt modelId="{4413102D-0463-4693-9CAD-8A15229FEA5C}" type="pres">
      <dgm:prSet presAssocID="{8C85F311-2B50-49D0-82F5-05F55A9609AE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C79B1C-6B04-4F87-A435-FA06D58AB279}" type="pres">
      <dgm:prSet presAssocID="{D4BB25B9-C75D-4726-8BF3-2CACFEB824FA}" presName="spacer" presStyleCnt="0"/>
      <dgm:spPr/>
    </dgm:pt>
    <dgm:pt modelId="{77D8864D-A79E-464A-B3EF-EED30C0148C3}" type="pres">
      <dgm:prSet presAssocID="{917BAEB1-11D2-4F29-B2A6-F59A0DCA2193}" presName="comp" presStyleCnt="0"/>
      <dgm:spPr/>
    </dgm:pt>
    <dgm:pt modelId="{DEA385D6-8C88-4DCE-9B61-4B85E9533C83}" type="pres">
      <dgm:prSet presAssocID="{917BAEB1-11D2-4F29-B2A6-F59A0DCA2193}" presName="box" presStyleLbl="node1" presStyleIdx="1" presStyleCnt="3"/>
      <dgm:spPr/>
      <dgm:t>
        <a:bodyPr/>
        <a:lstStyle/>
        <a:p>
          <a:endParaRPr lang="ru-RU"/>
        </a:p>
      </dgm:t>
    </dgm:pt>
    <dgm:pt modelId="{A796559A-291E-4F93-92AF-85F7D80A9335}" type="pres">
      <dgm:prSet presAssocID="{917BAEB1-11D2-4F29-B2A6-F59A0DCA2193}" presName="img" presStyleLbl="fgImgPlace1" presStyleIdx="1" presStyleCnt="3"/>
      <dgm:spPr/>
    </dgm:pt>
    <dgm:pt modelId="{C32F3636-25F6-4B79-93B8-3CA950585023}" type="pres">
      <dgm:prSet presAssocID="{917BAEB1-11D2-4F29-B2A6-F59A0DCA2193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98AAB5-1D7B-40B6-AA3B-A78F683728D1}" type="pres">
      <dgm:prSet presAssocID="{6C4BEBDC-724D-4E83-982D-E886625DB3E3}" presName="spacer" presStyleCnt="0"/>
      <dgm:spPr/>
    </dgm:pt>
    <dgm:pt modelId="{46EB46EE-437E-4560-AEA3-89C878352E28}" type="pres">
      <dgm:prSet presAssocID="{3BCC5B69-4716-4129-9314-CF068D5E6B9F}" presName="comp" presStyleCnt="0"/>
      <dgm:spPr/>
    </dgm:pt>
    <dgm:pt modelId="{E7A70A2C-85F8-4B18-9FE1-D7A7AA85D705}" type="pres">
      <dgm:prSet presAssocID="{3BCC5B69-4716-4129-9314-CF068D5E6B9F}" presName="box" presStyleLbl="node1" presStyleIdx="2" presStyleCnt="3"/>
      <dgm:spPr/>
      <dgm:t>
        <a:bodyPr/>
        <a:lstStyle/>
        <a:p>
          <a:endParaRPr lang="ru-RU"/>
        </a:p>
      </dgm:t>
    </dgm:pt>
    <dgm:pt modelId="{928088C6-7805-4B57-A90C-ABE4AEE3EB61}" type="pres">
      <dgm:prSet presAssocID="{3BCC5B69-4716-4129-9314-CF068D5E6B9F}" presName="img" presStyleLbl="fgImgPlace1" presStyleIdx="2" presStyleCnt="3"/>
      <dgm:spPr/>
    </dgm:pt>
    <dgm:pt modelId="{7B6599ED-41BE-4669-93BC-929F329F8DF6}" type="pres">
      <dgm:prSet presAssocID="{3BCC5B69-4716-4129-9314-CF068D5E6B9F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D6EF6B-6D4B-4C61-AF3B-198FBB8B84DD}" srcId="{591F2542-0C6D-4AB4-A19B-95792D1EE1E7}" destId="{3BCC5B69-4716-4129-9314-CF068D5E6B9F}" srcOrd="2" destOrd="0" parTransId="{4D66C2AF-727B-4680-8384-700A3786D94A}" sibTransId="{D0EFDA51-4575-4C9B-986A-1779B8A0C8B4}"/>
    <dgm:cxn modelId="{B007F71B-4CD7-478E-AEED-075E33C92FA6}" type="presOf" srcId="{3BCC5B69-4716-4129-9314-CF068D5E6B9F}" destId="{E7A70A2C-85F8-4B18-9FE1-D7A7AA85D705}" srcOrd="0" destOrd="0" presId="urn:microsoft.com/office/officeart/2005/8/layout/vList4"/>
    <dgm:cxn modelId="{5319EB05-7A9C-476C-BD90-D025A1088FF8}" type="presOf" srcId="{917BAEB1-11D2-4F29-B2A6-F59A0DCA2193}" destId="{C32F3636-25F6-4B79-93B8-3CA950585023}" srcOrd="1" destOrd="0" presId="urn:microsoft.com/office/officeart/2005/8/layout/vList4"/>
    <dgm:cxn modelId="{A3F6676A-AF0D-4005-AD5E-76538393BF6C}" type="presOf" srcId="{917BAEB1-11D2-4F29-B2A6-F59A0DCA2193}" destId="{DEA385D6-8C88-4DCE-9B61-4B85E9533C83}" srcOrd="0" destOrd="0" presId="urn:microsoft.com/office/officeart/2005/8/layout/vList4"/>
    <dgm:cxn modelId="{E5FECAF8-D3C4-4E6C-8D97-984F4C1C67B4}" type="presOf" srcId="{8C85F311-2B50-49D0-82F5-05F55A9609AE}" destId="{5A986B5D-7589-449E-9B76-54590F71C707}" srcOrd="0" destOrd="0" presId="urn:microsoft.com/office/officeart/2005/8/layout/vList4"/>
    <dgm:cxn modelId="{806C9F18-1964-4478-997D-165D5B5232B4}" srcId="{591F2542-0C6D-4AB4-A19B-95792D1EE1E7}" destId="{917BAEB1-11D2-4F29-B2A6-F59A0DCA2193}" srcOrd="1" destOrd="0" parTransId="{073498CD-E340-4E04-99E9-46FF32A9FBF6}" sibTransId="{6C4BEBDC-724D-4E83-982D-E886625DB3E3}"/>
    <dgm:cxn modelId="{A2F33F80-F59E-420F-BCF1-025D3229DDF3}" srcId="{591F2542-0C6D-4AB4-A19B-95792D1EE1E7}" destId="{8C85F311-2B50-49D0-82F5-05F55A9609AE}" srcOrd="0" destOrd="0" parTransId="{94A9655B-133A-455F-8976-8D5629969694}" sibTransId="{D4BB25B9-C75D-4726-8BF3-2CACFEB824FA}"/>
    <dgm:cxn modelId="{CA5A8351-5387-435A-9FC8-BD8F74FDE968}" type="presOf" srcId="{591F2542-0C6D-4AB4-A19B-95792D1EE1E7}" destId="{D40C1B16-5E9B-428E-A24F-01ABAADEDC14}" srcOrd="0" destOrd="0" presId="urn:microsoft.com/office/officeart/2005/8/layout/vList4"/>
    <dgm:cxn modelId="{5FD332D6-BF9F-4C0C-BC59-F4E267E19AB2}" type="presOf" srcId="{3BCC5B69-4716-4129-9314-CF068D5E6B9F}" destId="{7B6599ED-41BE-4669-93BC-929F329F8DF6}" srcOrd="1" destOrd="0" presId="urn:microsoft.com/office/officeart/2005/8/layout/vList4"/>
    <dgm:cxn modelId="{A2AFC19B-11D2-40AF-BB49-059342E9EBE9}" type="presOf" srcId="{8C85F311-2B50-49D0-82F5-05F55A9609AE}" destId="{4413102D-0463-4693-9CAD-8A15229FEA5C}" srcOrd="1" destOrd="0" presId="urn:microsoft.com/office/officeart/2005/8/layout/vList4"/>
    <dgm:cxn modelId="{8E7C1679-9E2E-4F00-B586-4945C7625F2E}" type="presParOf" srcId="{D40C1B16-5E9B-428E-A24F-01ABAADEDC14}" destId="{951DCA6E-4AE9-4C10-AD0D-2649D8E258F2}" srcOrd="0" destOrd="0" presId="urn:microsoft.com/office/officeart/2005/8/layout/vList4"/>
    <dgm:cxn modelId="{146538F2-84F6-40D9-B3AA-D4F157E7C3AF}" type="presParOf" srcId="{951DCA6E-4AE9-4C10-AD0D-2649D8E258F2}" destId="{5A986B5D-7589-449E-9B76-54590F71C707}" srcOrd="0" destOrd="0" presId="urn:microsoft.com/office/officeart/2005/8/layout/vList4"/>
    <dgm:cxn modelId="{82065BFC-7226-4DE5-B8E4-6C81268442F1}" type="presParOf" srcId="{951DCA6E-4AE9-4C10-AD0D-2649D8E258F2}" destId="{43BD3B7E-9629-4326-9F26-7913ECCC7C2C}" srcOrd="1" destOrd="0" presId="urn:microsoft.com/office/officeart/2005/8/layout/vList4"/>
    <dgm:cxn modelId="{70E9A7A5-135E-4D8B-B5A9-D86194E7A761}" type="presParOf" srcId="{951DCA6E-4AE9-4C10-AD0D-2649D8E258F2}" destId="{4413102D-0463-4693-9CAD-8A15229FEA5C}" srcOrd="2" destOrd="0" presId="urn:microsoft.com/office/officeart/2005/8/layout/vList4"/>
    <dgm:cxn modelId="{3FE15BCD-8152-4EB7-AE02-67C7E102A1BD}" type="presParOf" srcId="{D40C1B16-5E9B-428E-A24F-01ABAADEDC14}" destId="{70C79B1C-6B04-4F87-A435-FA06D58AB279}" srcOrd="1" destOrd="0" presId="urn:microsoft.com/office/officeart/2005/8/layout/vList4"/>
    <dgm:cxn modelId="{020F23A3-0950-481E-B3B2-2DC000A53025}" type="presParOf" srcId="{D40C1B16-5E9B-428E-A24F-01ABAADEDC14}" destId="{77D8864D-A79E-464A-B3EF-EED30C0148C3}" srcOrd="2" destOrd="0" presId="urn:microsoft.com/office/officeart/2005/8/layout/vList4"/>
    <dgm:cxn modelId="{C3976D74-C5D3-4823-9003-FAE97DB920A8}" type="presParOf" srcId="{77D8864D-A79E-464A-B3EF-EED30C0148C3}" destId="{DEA385D6-8C88-4DCE-9B61-4B85E9533C83}" srcOrd="0" destOrd="0" presId="urn:microsoft.com/office/officeart/2005/8/layout/vList4"/>
    <dgm:cxn modelId="{01A63FD6-4BDC-4768-99FE-2258C563E42B}" type="presParOf" srcId="{77D8864D-A79E-464A-B3EF-EED30C0148C3}" destId="{A796559A-291E-4F93-92AF-85F7D80A9335}" srcOrd="1" destOrd="0" presId="urn:microsoft.com/office/officeart/2005/8/layout/vList4"/>
    <dgm:cxn modelId="{043072A0-1463-497F-A7F0-9FF668503755}" type="presParOf" srcId="{77D8864D-A79E-464A-B3EF-EED30C0148C3}" destId="{C32F3636-25F6-4B79-93B8-3CA950585023}" srcOrd="2" destOrd="0" presId="urn:microsoft.com/office/officeart/2005/8/layout/vList4"/>
    <dgm:cxn modelId="{01DAFDFF-609B-4184-AE06-6FCD7CF76CF4}" type="presParOf" srcId="{D40C1B16-5E9B-428E-A24F-01ABAADEDC14}" destId="{F498AAB5-1D7B-40B6-AA3B-A78F683728D1}" srcOrd="3" destOrd="0" presId="urn:microsoft.com/office/officeart/2005/8/layout/vList4"/>
    <dgm:cxn modelId="{838A5FAA-7F01-4723-9F43-EA7DB72A486B}" type="presParOf" srcId="{D40C1B16-5E9B-428E-A24F-01ABAADEDC14}" destId="{46EB46EE-437E-4560-AEA3-89C878352E28}" srcOrd="4" destOrd="0" presId="urn:microsoft.com/office/officeart/2005/8/layout/vList4"/>
    <dgm:cxn modelId="{52E9F9F3-A1D6-49FB-BB15-402A379B049C}" type="presParOf" srcId="{46EB46EE-437E-4560-AEA3-89C878352E28}" destId="{E7A70A2C-85F8-4B18-9FE1-D7A7AA85D705}" srcOrd="0" destOrd="0" presId="urn:microsoft.com/office/officeart/2005/8/layout/vList4"/>
    <dgm:cxn modelId="{D7E3239B-0F1B-4AFF-A6E4-ABC13C9DC5DD}" type="presParOf" srcId="{46EB46EE-437E-4560-AEA3-89C878352E28}" destId="{928088C6-7805-4B57-A90C-ABE4AEE3EB61}" srcOrd="1" destOrd="0" presId="urn:microsoft.com/office/officeart/2005/8/layout/vList4"/>
    <dgm:cxn modelId="{C061666E-B3FE-451C-B37E-1E7C041F3E68}" type="presParOf" srcId="{46EB46EE-437E-4560-AEA3-89C878352E28}" destId="{7B6599ED-41BE-4669-93BC-929F329F8DF6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58C7D6-B595-4436-83AD-809726EFCB67}">
      <dsp:nvSpPr>
        <dsp:cNvPr id="0" name=""/>
        <dsp:cNvSpPr/>
      </dsp:nvSpPr>
      <dsp:spPr>
        <a:xfrm>
          <a:off x="0" y="0"/>
          <a:ext cx="5037991" cy="1138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50800" dir="5400000" algn="ctr" rotWithShape="0">
            <a:schemeClr val="bg2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Roboto" pitchFamily="2" charset="0"/>
              <a:ea typeface="Roboto" pitchFamily="2" charset="0"/>
            </a:rPr>
            <a:t>Фамилия Имя Отчество</a:t>
          </a:r>
          <a:endParaRPr lang="ru-RU" sz="2400" kern="1200" dirty="0">
            <a:latin typeface="Roboto" pitchFamily="2" charset="0"/>
            <a:ea typeface="Roboto" pitchFamily="2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Roboto" pitchFamily="2" charset="0"/>
              <a:ea typeface="Roboto" pitchFamily="2" charset="0"/>
            </a:rPr>
            <a:t>Учёная степень, должность</a:t>
          </a:r>
          <a:endParaRPr lang="ru-RU" sz="1800" kern="1200" dirty="0">
            <a:latin typeface="Roboto" pitchFamily="2" charset="0"/>
            <a:ea typeface="Roboto" pitchFamily="2" charset="0"/>
          </a:endParaRPr>
        </a:p>
      </dsp:txBody>
      <dsp:txXfrm>
        <a:off x="1121450" y="0"/>
        <a:ext cx="3916541" cy="1138520"/>
      </dsp:txXfrm>
    </dsp:sp>
    <dsp:sp modelId="{EABD44D2-FE77-48BE-9FDD-B00F920AA298}">
      <dsp:nvSpPr>
        <dsp:cNvPr id="0" name=""/>
        <dsp:cNvSpPr/>
      </dsp:nvSpPr>
      <dsp:spPr>
        <a:xfrm>
          <a:off x="113852" y="113852"/>
          <a:ext cx="1007598" cy="910816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527D9A-BF13-4E58-9C58-01067A31500B}">
      <dsp:nvSpPr>
        <dsp:cNvPr id="0" name=""/>
        <dsp:cNvSpPr/>
      </dsp:nvSpPr>
      <dsp:spPr>
        <a:xfrm>
          <a:off x="0" y="1252373"/>
          <a:ext cx="5037991" cy="1138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Roboto" pitchFamily="2" charset="0"/>
              <a:ea typeface="Roboto" pitchFamily="2" charset="0"/>
            </a:rPr>
            <a:t>Фамилия Имя Отчество</a:t>
          </a:r>
          <a:endParaRPr lang="ru-RU" sz="2400" kern="1200" dirty="0">
            <a:latin typeface="Roboto" pitchFamily="2" charset="0"/>
            <a:ea typeface="Roboto" pitchFamily="2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Roboto" pitchFamily="2" charset="0"/>
              <a:ea typeface="Roboto" pitchFamily="2" charset="0"/>
            </a:rPr>
            <a:t>Учёная степень, должность</a:t>
          </a:r>
          <a:endParaRPr lang="ru-RU" sz="1800" kern="1200" dirty="0">
            <a:latin typeface="Roboto" pitchFamily="2" charset="0"/>
            <a:ea typeface="Roboto" pitchFamily="2" charset="0"/>
          </a:endParaRPr>
        </a:p>
      </dsp:txBody>
      <dsp:txXfrm>
        <a:off x="1121450" y="1252373"/>
        <a:ext cx="3916541" cy="1138520"/>
      </dsp:txXfrm>
    </dsp:sp>
    <dsp:sp modelId="{35E3F705-A8ED-4B86-AE0D-DD4051EFC3A9}">
      <dsp:nvSpPr>
        <dsp:cNvPr id="0" name=""/>
        <dsp:cNvSpPr/>
      </dsp:nvSpPr>
      <dsp:spPr>
        <a:xfrm>
          <a:off x="113852" y="1366225"/>
          <a:ext cx="1007598" cy="910816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651B5B-8E2D-4D60-8326-8AC3CC12CC2A}">
      <dsp:nvSpPr>
        <dsp:cNvPr id="0" name=""/>
        <dsp:cNvSpPr/>
      </dsp:nvSpPr>
      <dsp:spPr>
        <a:xfrm>
          <a:off x="0" y="2504746"/>
          <a:ext cx="5037991" cy="1138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Roboto" pitchFamily="2" charset="0"/>
              <a:ea typeface="Roboto" pitchFamily="2" charset="0"/>
            </a:rPr>
            <a:t>Фамилия Имя Отчество</a:t>
          </a:r>
          <a:endParaRPr lang="ru-RU" sz="2400" kern="1200" dirty="0">
            <a:latin typeface="Roboto" pitchFamily="2" charset="0"/>
            <a:ea typeface="Roboto" pitchFamily="2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Roboto" pitchFamily="2" charset="0"/>
              <a:ea typeface="Roboto" pitchFamily="2" charset="0"/>
            </a:rPr>
            <a:t>Учёная степень, должность</a:t>
          </a:r>
          <a:endParaRPr lang="ru-RU" sz="1800" kern="1200" dirty="0">
            <a:latin typeface="Roboto" pitchFamily="2" charset="0"/>
            <a:ea typeface="Roboto" pitchFamily="2" charset="0"/>
          </a:endParaRPr>
        </a:p>
      </dsp:txBody>
      <dsp:txXfrm>
        <a:off x="1121450" y="2504746"/>
        <a:ext cx="3916541" cy="1138520"/>
      </dsp:txXfrm>
    </dsp:sp>
    <dsp:sp modelId="{4646A46A-6707-4062-AB92-48D101AEA6CC}">
      <dsp:nvSpPr>
        <dsp:cNvPr id="0" name=""/>
        <dsp:cNvSpPr/>
      </dsp:nvSpPr>
      <dsp:spPr>
        <a:xfrm>
          <a:off x="113852" y="2618598"/>
          <a:ext cx="1007598" cy="910816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58C7D6-B595-4436-83AD-809726EFCB67}">
      <dsp:nvSpPr>
        <dsp:cNvPr id="0" name=""/>
        <dsp:cNvSpPr/>
      </dsp:nvSpPr>
      <dsp:spPr>
        <a:xfrm>
          <a:off x="0" y="0"/>
          <a:ext cx="5037991" cy="11357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50800" dir="5400000" algn="ctr" rotWithShape="0">
            <a:schemeClr val="bg2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Roboto" pitchFamily="2" charset="0"/>
              <a:ea typeface="Roboto" pitchFamily="2" charset="0"/>
            </a:rPr>
            <a:t>Фамилия Имя Отчество</a:t>
          </a:r>
          <a:endParaRPr lang="ru-RU" sz="2400" kern="1200" dirty="0">
            <a:latin typeface="Roboto" pitchFamily="2" charset="0"/>
            <a:ea typeface="Roboto" pitchFamily="2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Roboto" pitchFamily="2" charset="0"/>
              <a:ea typeface="Roboto" pitchFamily="2" charset="0"/>
            </a:rPr>
            <a:t>Учёная степень, должность</a:t>
          </a:r>
          <a:endParaRPr lang="ru-RU" sz="1800" kern="1200" dirty="0">
            <a:latin typeface="Roboto" pitchFamily="2" charset="0"/>
            <a:ea typeface="Roboto" pitchFamily="2" charset="0"/>
          </a:endParaRPr>
        </a:p>
      </dsp:txBody>
      <dsp:txXfrm>
        <a:off x="1121175" y="0"/>
        <a:ext cx="3916816" cy="1135773"/>
      </dsp:txXfrm>
    </dsp:sp>
    <dsp:sp modelId="{EABD44D2-FE77-48BE-9FDD-B00F920AA298}">
      <dsp:nvSpPr>
        <dsp:cNvPr id="0" name=""/>
        <dsp:cNvSpPr/>
      </dsp:nvSpPr>
      <dsp:spPr>
        <a:xfrm>
          <a:off x="113577" y="113577"/>
          <a:ext cx="1007598" cy="90861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527D9A-BF13-4E58-9C58-01067A31500B}">
      <dsp:nvSpPr>
        <dsp:cNvPr id="0" name=""/>
        <dsp:cNvSpPr/>
      </dsp:nvSpPr>
      <dsp:spPr>
        <a:xfrm>
          <a:off x="0" y="1249350"/>
          <a:ext cx="5037991" cy="11357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Roboto" pitchFamily="2" charset="0"/>
              <a:ea typeface="Roboto" pitchFamily="2" charset="0"/>
            </a:rPr>
            <a:t>Фамилия Имя Отчество</a:t>
          </a:r>
          <a:endParaRPr lang="ru-RU" sz="2400" kern="1200" dirty="0">
            <a:latin typeface="Roboto" pitchFamily="2" charset="0"/>
            <a:ea typeface="Roboto" pitchFamily="2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Roboto" pitchFamily="2" charset="0"/>
              <a:ea typeface="Roboto" pitchFamily="2" charset="0"/>
            </a:rPr>
            <a:t>Учёная степень, должность</a:t>
          </a:r>
          <a:endParaRPr lang="ru-RU" sz="1800" kern="1200" dirty="0">
            <a:latin typeface="Roboto" pitchFamily="2" charset="0"/>
            <a:ea typeface="Roboto" pitchFamily="2" charset="0"/>
          </a:endParaRPr>
        </a:p>
      </dsp:txBody>
      <dsp:txXfrm>
        <a:off x="1121175" y="1249350"/>
        <a:ext cx="3916816" cy="1135773"/>
      </dsp:txXfrm>
    </dsp:sp>
    <dsp:sp modelId="{35E3F705-A8ED-4B86-AE0D-DD4051EFC3A9}">
      <dsp:nvSpPr>
        <dsp:cNvPr id="0" name=""/>
        <dsp:cNvSpPr/>
      </dsp:nvSpPr>
      <dsp:spPr>
        <a:xfrm>
          <a:off x="113577" y="1362927"/>
          <a:ext cx="1007598" cy="90861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651B5B-8E2D-4D60-8326-8AC3CC12CC2A}">
      <dsp:nvSpPr>
        <dsp:cNvPr id="0" name=""/>
        <dsp:cNvSpPr/>
      </dsp:nvSpPr>
      <dsp:spPr>
        <a:xfrm>
          <a:off x="0" y="2498700"/>
          <a:ext cx="5037991" cy="11357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Roboto" pitchFamily="2" charset="0"/>
              <a:ea typeface="Roboto" pitchFamily="2" charset="0"/>
            </a:rPr>
            <a:t>Фамилия Имя Отчество</a:t>
          </a:r>
          <a:endParaRPr lang="ru-RU" sz="2400" kern="1200" dirty="0">
            <a:latin typeface="Roboto" pitchFamily="2" charset="0"/>
            <a:ea typeface="Roboto" pitchFamily="2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Roboto" pitchFamily="2" charset="0"/>
              <a:ea typeface="Roboto" pitchFamily="2" charset="0"/>
            </a:rPr>
            <a:t>Учёная степень, должность</a:t>
          </a:r>
          <a:endParaRPr lang="ru-RU" sz="1800" kern="1200" dirty="0">
            <a:latin typeface="Roboto" pitchFamily="2" charset="0"/>
            <a:ea typeface="Roboto" pitchFamily="2" charset="0"/>
          </a:endParaRPr>
        </a:p>
      </dsp:txBody>
      <dsp:txXfrm>
        <a:off x="1121175" y="2498700"/>
        <a:ext cx="3916816" cy="1135773"/>
      </dsp:txXfrm>
    </dsp:sp>
    <dsp:sp modelId="{4646A46A-6707-4062-AB92-48D101AEA6CC}">
      <dsp:nvSpPr>
        <dsp:cNvPr id="0" name=""/>
        <dsp:cNvSpPr/>
      </dsp:nvSpPr>
      <dsp:spPr>
        <a:xfrm>
          <a:off x="113577" y="2612278"/>
          <a:ext cx="1007598" cy="90861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986B5D-7589-449E-9B76-54590F71C707}">
      <dsp:nvSpPr>
        <dsp:cNvPr id="0" name=""/>
        <dsp:cNvSpPr/>
      </dsp:nvSpPr>
      <dsp:spPr>
        <a:xfrm>
          <a:off x="0" y="0"/>
          <a:ext cx="5034858" cy="11309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Roboto" pitchFamily="2" charset="0"/>
              <a:ea typeface="Roboto" pitchFamily="2" charset="0"/>
            </a:rPr>
            <a:t>QR</a:t>
          </a:r>
          <a:r>
            <a:rPr lang="ru-RU" sz="2400" kern="1200" dirty="0" smtClean="0">
              <a:latin typeface="Roboto" pitchFamily="2" charset="0"/>
              <a:ea typeface="Roboto" pitchFamily="2" charset="0"/>
            </a:rPr>
            <a:t> ссылка</a:t>
          </a:r>
          <a:r>
            <a:rPr lang="en-US" sz="2400" kern="1200" dirty="0" smtClean="0">
              <a:latin typeface="Roboto" pitchFamily="2" charset="0"/>
              <a:ea typeface="Roboto" pitchFamily="2" charset="0"/>
            </a:rPr>
            <a:t> </a:t>
          </a:r>
          <a:r>
            <a:rPr lang="ru-RU" sz="2400" kern="1200" dirty="0" smtClean="0">
              <a:latin typeface="Roboto" pitchFamily="2" charset="0"/>
              <a:ea typeface="Roboto" pitchFamily="2" charset="0"/>
            </a:rPr>
            <a:t>и текст</a:t>
          </a:r>
          <a:endParaRPr lang="ru-RU" sz="2400" kern="1200" dirty="0">
            <a:latin typeface="Roboto" pitchFamily="2" charset="0"/>
            <a:ea typeface="Roboto" pitchFamily="2" charset="0"/>
          </a:endParaRPr>
        </a:p>
      </dsp:txBody>
      <dsp:txXfrm>
        <a:off x="1120068" y="0"/>
        <a:ext cx="3914789" cy="1130968"/>
      </dsp:txXfrm>
    </dsp:sp>
    <dsp:sp modelId="{43BD3B7E-9629-4326-9F26-7913ECCC7C2C}">
      <dsp:nvSpPr>
        <dsp:cNvPr id="0" name=""/>
        <dsp:cNvSpPr/>
      </dsp:nvSpPr>
      <dsp:spPr>
        <a:xfrm>
          <a:off x="113096" y="113096"/>
          <a:ext cx="1006971" cy="90477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A385D6-8C88-4DCE-9B61-4B85E9533C83}">
      <dsp:nvSpPr>
        <dsp:cNvPr id="0" name=""/>
        <dsp:cNvSpPr/>
      </dsp:nvSpPr>
      <dsp:spPr>
        <a:xfrm>
          <a:off x="0" y="1244065"/>
          <a:ext cx="5034858" cy="11309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Roboto" pitchFamily="2" charset="0"/>
              <a:ea typeface="Roboto" pitchFamily="2" charset="0"/>
            </a:rPr>
            <a:t>QR</a:t>
          </a:r>
          <a:r>
            <a:rPr lang="ru-RU" sz="2400" kern="1200" dirty="0" smtClean="0">
              <a:latin typeface="Roboto" pitchFamily="2" charset="0"/>
              <a:ea typeface="Roboto" pitchFamily="2" charset="0"/>
            </a:rPr>
            <a:t> ссылка</a:t>
          </a:r>
          <a:r>
            <a:rPr lang="en-US" sz="2400" kern="1200" dirty="0" smtClean="0">
              <a:latin typeface="Roboto" pitchFamily="2" charset="0"/>
              <a:ea typeface="Roboto" pitchFamily="2" charset="0"/>
            </a:rPr>
            <a:t> </a:t>
          </a:r>
          <a:r>
            <a:rPr lang="ru-RU" sz="2400" kern="1200" dirty="0" smtClean="0">
              <a:latin typeface="Roboto" pitchFamily="2" charset="0"/>
              <a:ea typeface="Roboto" pitchFamily="2" charset="0"/>
            </a:rPr>
            <a:t>и текст</a:t>
          </a:r>
          <a:endParaRPr lang="ru-RU" sz="2400" kern="1200" dirty="0">
            <a:latin typeface="Roboto" pitchFamily="2" charset="0"/>
            <a:ea typeface="Roboto" pitchFamily="2" charset="0"/>
          </a:endParaRPr>
        </a:p>
      </dsp:txBody>
      <dsp:txXfrm>
        <a:off x="1120068" y="1244065"/>
        <a:ext cx="3914789" cy="1130968"/>
      </dsp:txXfrm>
    </dsp:sp>
    <dsp:sp modelId="{A796559A-291E-4F93-92AF-85F7D80A9335}">
      <dsp:nvSpPr>
        <dsp:cNvPr id="0" name=""/>
        <dsp:cNvSpPr/>
      </dsp:nvSpPr>
      <dsp:spPr>
        <a:xfrm>
          <a:off x="113096" y="1357162"/>
          <a:ext cx="1006971" cy="90477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A70A2C-85F8-4B18-9FE1-D7A7AA85D705}">
      <dsp:nvSpPr>
        <dsp:cNvPr id="0" name=""/>
        <dsp:cNvSpPr/>
      </dsp:nvSpPr>
      <dsp:spPr>
        <a:xfrm>
          <a:off x="0" y="2488130"/>
          <a:ext cx="5034858" cy="11309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Roboto" pitchFamily="2" charset="0"/>
              <a:ea typeface="Roboto" pitchFamily="2" charset="0"/>
            </a:rPr>
            <a:t>QR</a:t>
          </a:r>
          <a:r>
            <a:rPr lang="ru-RU" sz="2400" kern="1200" dirty="0" smtClean="0">
              <a:latin typeface="Roboto" pitchFamily="2" charset="0"/>
              <a:ea typeface="Roboto" pitchFamily="2" charset="0"/>
            </a:rPr>
            <a:t> ссылка</a:t>
          </a:r>
          <a:r>
            <a:rPr lang="en-US" sz="2400" kern="1200" dirty="0" smtClean="0">
              <a:latin typeface="Roboto" pitchFamily="2" charset="0"/>
              <a:ea typeface="Roboto" pitchFamily="2" charset="0"/>
            </a:rPr>
            <a:t> </a:t>
          </a:r>
          <a:r>
            <a:rPr lang="ru-RU" sz="2400" kern="1200" dirty="0" smtClean="0">
              <a:latin typeface="Roboto" pitchFamily="2" charset="0"/>
              <a:ea typeface="Roboto" pitchFamily="2" charset="0"/>
            </a:rPr>
            <a:t>и текст</a:t>
          </a:r>
          <a:endParaRPr lang="ru-RU" sz="2400" kern="1200" dirty="0">
            <a:latin typeface="Roboto" pitchFamily="2" charset="0"/>
            <a:ea typeface="Roboto" pitchFamily="2" charset="0"/>
          </a:endParaRPr>
        </a:p>
      </dsp:txBody>
      <dsp:txXfrm>
        <a:off x="1120068" y="2488130"/>
        <a:ext cx="3914789" cy="1130968"/>
      </dsp:txXfrm>
    </dsp:sp>
    <dsp:sp modelId="{928088C6-7805-4B57-A90C-ABE4AEE3EB61}">
      <dsp:nvSpPr>
        <dsp:cNvPr id="0" name=""/>
        <dsp:cNvSpPr/>
      </dsp:nvSpPr>
      <dsp:spPr>
        <a:xfrm>
          <a:off x="113096" y="2601227"/>
          <a:ext cx="1006971" cy="90477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986B5D-7589-449E-9B76-54590F71C707}">
      <dsp:nvSpPr>
        <dsp:cNvPr id="0" name=""/>
        <dsp:cNvSpPr/>
      </dsp:nvSpPr>
      <dsp:spPr>
        <a:xfrm>
          <a:off x="0" y="0"/>
          <a:ext cx="5034858" cy="11309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Roboto" pitchFamily="2" charset="0"/>
              <a:ea typeface="Roboto" pitchFamily="2" charset="0"/>
            </a:rPr>
            <a:t>QR</a:t>
          </a:r>
          <a:r>
            <a:rPr lang="ru-RU" sz="2400" kern="1200" dirty="0" smtClean="0">
              <a:latin typeface="Roboto" pitchFamily="2" charset="0"/>
              <a:ea typeface="Roboto" pitchFamily="2" charset="0"/>
            </a:rPr>
            <a:t> ссылка</a:t>
          </a:r>
          <a:r>
            <a:rPr lang="en-US" sz="2400" kern="1200" dirty="0" smtClean="0">
              <a:latin typeface="Roboto" pitchFamily="2" charset="0"/>
              <a:ea typeface="Roboto" pitchFamily="2" charset="0"/>
            </a:rPr>
            <a:t> </a:t>
          </a:r>
          <a:r>
            <a:rPr lang="ru-RU" sz="2400" kern="1200" dirty="0" smtClean="0">
              <a:latin typeface="Roboto" pitchFamily="2" charset="0"/>
              <a:ea typeface="Roboto" pitchFamily="2" charset="0"/>
            </a:rPr>
            <a:t>и текст</a:t>
          </a:r>
          <a:endParaRPr lang="ru-RU" sz="2400" kern="1200" dirty="0">
            <a:latin typeface="Roboto" pitchFamily="2" charset="0"/>
            <a:ea typeface="Roboto" pitchFamily="2" charset="0"/>
          </a:endParaRPr>
        </a:p>
      </dsp:txBody>
      <dsp:txXfrm>
        <a:off x="1120068" y="0"/>
        <a:ext cx="3914789" cy="1130968"/>
      </dsp:txXfrm>
    </dsp:sp>
    <dsp:sp modelId="{43BD3B7E-9629-4326-9F26-7913ECCC7C2C}">
      <dsp:nvSpPr>
        <dsp:cNvPr id="0" name=""/>
        <dsp:cNvSpPr/>
      </dsp:nvSpPr>
      <dsp:spPr>
        <a:xfrm>
          <a:off x="113096" y="113096"/>
          <a:ext cx="1006971" cy="90477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A385D6-8C88-4DCE-9B61-4B85E9533C83}">
      <dsp:nvSpPr>
        <dsp:cNvPr id="0" name=""/>
        <dsp:cNvSpPr/>
      </dsp:nvSpPr>
      <dsp:spPr>
        <a:xfrm>
          <a:off x="0" y="1244065"/>
          <a:ext cx="5034858" cy="11309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Roboto" pitchFamily="2" charset="0"/>
              <a:ea typeface="Roboto" pitchFamily="2" charset="0"/>
            </a:rPr>
            <a:t>QR</a:t>
          </a:r>
          <a:r>
            <a:rPr lang="ru-RU" sz="2400" kern="1200" dirty="0" smtClean="0">
              <a:latin typeface="Roboto" pitchFamily="2" charset="0"/>
              <a:ea typeface="Roboto" pitchFamily="2" charset="0"/>
            </a:rPr>
            <a:t> ссылка</a:t>
          </a:r>
          <a:r>
            <a:rPr lang="en-US" sz="2400" kern="1200" dirty="0" smtClean="0">
              <a:latin typeface="Roboto" pitchFamily="2" charset="0"/>
              <a:ea typeface="Roboto" pitchFamily="2" charset="0"/>
            </a:rPr>
            <a:t> </a:t>
          </a:r>
          <a:r>
            <a:rPr lang="ru-RU" sz="2400" kern="1200" dirty="0" smtClean="0">
              <a:latin typeface="Roboto" pitchFamily="2" charset="0"/>
              <a:ea typeface="Roboto" pitchFamily="2" charset="0"/>
            </a:rPr>
            <a:t>и текст</a:t>
          </a:r>
          <a:endParaRPr lang="ru-RU" sz="2400" kern="1200" dirty="0">
            <a:latin typeface="Roboto" pitchFamily="2" charset="0"/>
            <a:ea typeface="Roboto" pitchFamily="2" charset="0"/>
          </a:endParaRPr>
        </a:p>
      </dsp:txBody>
      <dsp:txXfrm>
        <a:off x="1120068" y="1244065"/>
        <a:ext cx="3914789" cy="1130968"/>
      </dsp:txXfrm>
    </dsp:sp>
    <dsp:sp modelId="{A796559A-291E-4F93-92AF-85F7D80A9335}">
      <dsp:nvSpPr>
        <dsp:cNvPr id="0" name=""/>
        <dsp:cNvSpPr/>
      </dsp:nvSpPr>
      <dsp:spPr>
        <a:xfrm>
          <a:off x="113096" y="1357162"/>
          <a:ext cx="1006971" cy="90477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A70A2C-85F8-4B18-9FE1-D7A7AA85D705}">
      <dsp:nvSpPr>
        <dsp:cNvPr id="0" name=""/>
        <dsp:cNvSpPr/>
      </dsp:nvSpPr>
      <dsp:spPr>
        <a:xfrm>
          <a:off x="0" y="2488130"/>
          <a:ext cx="5034858" cy="11309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Roboto" pitchFamily="2" charset="0"/>
              <a:ea typeface="Roboto" pitchFamily="2" charset="0"/>
            </a:rPr>
            <a:t>QR</a:t>
          </a:r>
          <a:r>
            <a:rPr lang="ru-RU" sz="2400" kern="1200" dirty="0" smtClean="0">
              <a:latin typeface="Roboto" pitchFamily="2" charset="0"/>
              <a:ea typeface="Roboto" pitchFamily="2" charset="0"/>
            </a:rPr>
            <a:t> ссылка</a:t>
          </a:r>
          <a:r>
            <a:rPr lang="en-US" sz="2400" kern="1200" dirty="0" smtClean="0">
              <a:latin typeface="Roboto" pitchFamily="2" charset="0"/>
              <a:ea typeface="Roboto" pitchFamily="2" charset="0"/>
            </a:rPr>
            <a:t> </a:t>
          </a:r>
          <a:r>
            <a:rPr lang="ru-RU" sz="2400" kern="1200" dirty="0" smtClean="0">
              <a:latin typeface="Roboto" pitchFamily="2" charset="0"/>
              <a:ea typeface="Roboto" pitchFamily="2" charset="0"/>
            </a:rPr>
            <a:t>и текст</a:t>
          </a:r>
          <a:endParaRPr lang="ru-RU" sz="2400" kern="1200" dirty="0">
            <a:latin typeface="Roboto" pitchFamily="2" charset="0"/>
            <a:ea typeface="Roboto" pitchFamily="2" charset="0"/>
          </a:endParaRPr>
        </a:p>
      </dsp:txBody>
      <dsp:txXfrm>
        <a:off x="1120068" y="2488130"/>
        <a:ext cx="3914789" cy="1130968"/>
      </dsp:txXfrm>
    </dsp:sp>
    <dsp:sp modelId="{928088C6-7805-4B57-A90C-ABE4AEE3EB61}">
      <dsp:nvSpPr>
        <dsp:cNvPr id="0" name=""/>
        <dsp:cNvSpPr/>
      </dsp:nvSpPr>
      <dsp:spPr>
        <a:xfrm>
          <a:off x="113096" y="2601227"/>
          <a:ext cx="1006971" cy="90477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239DDB-6B2C-4A98-9AF8-092D82C25720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7911A1-38D6-46B4-B13D-F5F16C810C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560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184AFB-7F53-4975-8DB0-08548F44CC6B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58AE73-3E28-405F-BE79-6789EDD2A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015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8AE73-3E28-405F-BE79-6789EDD2ABA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639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8AE73-3E28-405F-BE79-6789EDD2ABA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499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351954" y="5951986"/>
            <a:ext cx="1047163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4768729" y="6015007"/>
            <a:ext cx="60548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000" dirty="0">
                <a:solidFill>
                  <a:srgbClr val="0070C0"/>
                </a:solidFill>
                <a:latin typeface="Roboto" pitchFamily="2" charset="0"/>
                <a:ea typeface="Roboto" pitchFamily="2" charset="0"/>
              </a:rPr>
              <a:t>Выставка научных достижений </a:t>
            </a:r>
            <a:r>
              <a:rPr lang="ru-RU" sz="2000" dirty="0" smtClean="0">
                <a:solidFill>
                  <a:srgbClr val="0070C0"/>
                </a:solidFill>
                <a:latin typeface="Roboto" pitchFamily="2" charset="0"/>
                <a:ea typeface="Roboto" pitchFamily="2" charset="0"/>
              </a:rPr>
              <a:t>преподавателей</a:t>
            </a:r>
          </a:p>
          <a:p>
            <a:pPr algn="r"/>
            <a:r>
              <a:rPr lang="ru-RU" sz="2000" dirty="0" smtClean="0">
                <a:solidFill>
                  <a:srgbClr val="0070C0"/>
                </a:solidFill>
                <a:latin typeface="Roboto" pitchFamily="2" charset="0"/>
                <a:ea typeface="Roboto" pitchFamily="2" charset="0"/>
              </a:rPr>
              <a:t>и </a:t>
            </a:r>
            <a:r>
              <a:rPr lang="ru-RU" sz="2000" dirty="0">
                <a:solidFill>
                  <a:srgbClr val="0070C0"/>
                </a:solidFill>
                <a:latin typeface="Roboto" pitchFamily="2" charset="0"/>
                <a:ea typeface="Roboto" pitchFamily="2" charset="0"/>
              </a:rPr>
              <a:t>студентов </a:t>
            </a:r>
            <a:r>
              <a:rPr lang="ru-RU" sz="2000" dirty="0" err="1">
                <a:solidFill>
                  <a:srgbClr val="0070C0"/>
                </a:solidFill>
                <a:latin typeface="Roboto" pitchFamily="2" charset="0"/>
                <a:ea typeface="Roboto" pitchFamily="2" charset="0"/>
              </a:rPr>
              <a:t>Герценовского</a:t>
            </a:r>
            <a:r>
              <a:rPr lang="ru-RU" sz="2000" dirty="0">
                <a:solidFill>
                  <a:srgbClr val="0070C0"/>
                </a:solidFill>
                <a:latin typeface="Roboto" pitchFamily="2" charset="0"/>
                <a:ea typeface="Roboto" pitchFamily="2" charset="0"/>
              </a:rPr>
              <a:t> университета</a:t>
            </a:r>
          </a:p>
        </p:txBody>
      </p:sp>
    </p:spTree>
    <p:extLst>
      <p:ext uri="{BB962C8B-B14F-4D97-AF65-F5344CB8AC3E}">
        <p14:creationId xmlns:p14="http://schemas.microsoft.com/office/powerpoint/2010/main" val="3925288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C9B0C2-8D5A-46DB-B3E8-C5E160C7BA40}" type="datetime1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Выставка научных достижений преподавателей и студентов Герценовского университета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853BAD-0FAE-4CDA-8438-E859E41B9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181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60BAEB-2014-4E0D-BCEA-25B47F5A7E2A}" type="datetime1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Выставка научных достижений преподавателей и студентов Герценовского университета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853BAD-0FAE-4CDA-8438-E859E41B9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248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2910508" y="275435"/>
            <a:ext cx="6163918" cy="553679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688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C68D4E-0098-4F42-9EB0-88BBABFFE456}" type="datetime1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Выставка научных достижений преподавателей и студентов Герценовского университета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853BAD-0FAE-4CDA-8438-E859E41B9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169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952F7B4-F5DC-4A39-AF70-5C16172968AE}" type="datetime1">
              <a:rPr lang="ru-RU" smtClean="0"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Выставка научных достижений преподавателей и студентов Герценовского университета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853BAD-0FAE-4CDA-8438-E859E41B9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605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474D14-E196-48B0-8C42-6E2120B2DA2C}" type="datetime1">
              <a:rPr lang="ru-RU" smtClean="0"/>
              <a:t>22.05.2024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Выставка научных достижений преподавателей и студентов Герценовского университета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853BAD-0FAE-4CDA-8438-E859E41B9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987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097B86-F36D-4A7B-9BD8-EFDF0FE65B63}" type="datetime1">
              <a:rPr lang="ru-RU" smtClean="0"/>
              <a:t>22.05.2024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Выставка научных достижений преподавателей и студентов Герценовского университета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853BAD-0FAE-4CDA-8438-E859E41B9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93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B15466B-A6ED-4E21-A64A-A784718227BE}" type="datetime1">
              <a:rPr lang="ru-RU" smtClean="0"/>
              <a:t>22.05.2024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Выставка научных достижений преподавателей и студентов Герценовского университета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853BAD-0FAE-4CDA-8438-E859E41B9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16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700C65-CC0F-4E48-AE2A-5D0DDB4D377B}" type="datetime1">
              <a:rPr lang="ru-RU" smtClean="0"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Выставка научных достижений преподавателей и студентов Герценовского университета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853BAD-0FAE-4CDA-8438-E859E41B9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196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546372-912F-4ABF-ADB8-335396ACB06E}" type="datetime1">
              <a:rPr lang="ru-RU" smtClean="0"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Выставка научных достижений преподавателей и студентов Герценовского университета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853BAD-0FAE-4CDA-8438-E859E41B9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715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351954" y="5951986"/>
            <a:ext cx="11506125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5803216" y="6073249"/>
            <a:ext cx="60548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000" dirty="0">
                <a:solidFill>
                  <a:srgbClr val="0070C0"/>
                </a:solidFill>
                <a:latin typeface="Roboto" pitchFamily="2" charset="0"/>
                <a:ea typeface="Roboto" pitchFamily="2" charset="0"/>
              </a:rPr>
              <a:t>Выставка научных достижений </a:t>
            </a:r>
            <a:r>
              <a:rPr lang="ru-RU" sz="2000" dirty="0" smtClean="0">
                <a:solidFill>
                  <a:srgbClr val="0070C0"/>
                </a:solidFill>
                <a:latin typeface="Roboto" pitchFamily="2" charset="0"/>
                <a:ea typeface="Roboto" pitchFamily="2" charset="0"/>
              </a:rPr>
              <a:t>преподавателей</a:t>
            </a:r>
          </a:p>
          <a:p>
            <a:pPr algn="r"/>
            <a:r>
              <a:rPr lang="ru-RU" sz="2000" dirty="0" smtClean="0">
                <a:solidFill>
                  <a:srgbClr val="0070C0"/>
                </a:solidFill>
                <a:latin typeface="Roboto" pitchFamily="2" charset="0"/>
                <a:ea typeface="Roboto" pitchFamily="2" charset="0"/>
              </a:rPr>
              <a:t>и </a:t>
            </a:r>
            <a:r>
              <a:rPr lang="ru-RU" sz="2000" dirty="0">
                <a:solidFill>
                  <a:srgbClr val="0070C0"/>
                </a:solidFill>
                <a:latin typeface="Roboto" pitchFamily="2" charset="0"/>
                <a:ea typeface="Roboto" pitchFamily="2" charset="0"/>
              </a:rPr>
              <a:t>студентов </a:t>
            </a:r>
            <a:r>
              <a:rPr lang="ru-RU" sz="2000" dirty="0" err="1">
                <a:solidFill>
                  <a:srgbClr val="0070C0"/>
                </a:solidFill>
                <a:latin typeface="Roboto" pitchFamily="2" charset="0"/>
                <a:ea typeface="Roboto" pitchFamily="2" charset="0"/>
              </a:rPr>
              <a:t>Герценовского</a:t>
            </a:r>
            <a:r>
              <a:rPr lang="ru-RU" sz="2000" dirty="0">
                <a:solidFill>
                  <a:srgbClr val="0070C0"/>
                </a:solidFill>
                <a:latin typeface="Roboto" pitchFamily="2" charset="0"/>
                <a:ea typeface="Roboto" pitchFamily="2" charset="0"/>
              </a:rPr>
              <a:t> университета</a:t>
            </a:r>
          </a:p>
        </p:txBody>
      </p:sp>
    </p:spTree>
    <p:extLst>
      <p:ext uri="{BB962C8B-B14F-4D97-AF65-F5344CB8AC3E}">
        <p14:creationId xmlns:p14="http://schemas.microsoft.com/office/powerpoint/2010/main" val="22544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hyperlink" Target="mailto:name@email.ru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кругленный прямоугольник 16"/>
          <p:cNvSpPr/>
          <p:nvPr/>
        </p:nvSpPr>
        <p:spPr>
          <a:xfrm>
            <a:off x="348557" y="535660"/>
            <a:ext cx="9237469" cy="720727"/>
          </a:xfrm>
          <a:prstGeom prst="roundRect">
            <a:avLst/>
          </a:prstGeom>
          <a:ln>
            <a:noFill/>
          </a:ln>
          <a:effectLst>
            <a:outerShdw blurRad="50800" dist="50800" dir="5400000" algn="ctr" rotWithShape="0">
              <a:schemeClr val="bg2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61206" y="634414"/>
            <a:ext cx="8167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Наименование экспоната/разработки/проекта</a:t>
            </a:r>
            <a:endParaRPr lang="ru-RU" sz="2800" dirty="0">
              <a:solidFill>
                <a:schemeClr val="bg1"/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76380" y="2952561"/>
            <a:ext cx="6035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Иллюстративный материал: фотография, рисунок, схема, …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92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Скругленный прямоугольник 35"/>
          <p:cNvSpPr/>
          <p:nvPr/>
        </p:nvSpPr>
        <p:spPr>
          <a:xfrm>
            <a:off x="430102" y="554036"/>
            <a:ext cx="5267051" cy="720727"/>
          </a:xfrm>
          <a:prstGeom prst="roundRect">
            <a:avLst/>
          </a:prstGeom>
          <a:ln>
            <a:noFill/>
          </a:ln>
          <a:effectLst>
            <a:outerShdw blurRad="50800" dist="50800" dir="5400000" algn="ctr" rotWithShape="0">
              <a:schemeClr val="bg2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958674" y="652790"/>
            <a:ext cx="39036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Авторский коллектив</a:t>
            </a:r>
          </a:p>
        </p:txBody>
      </p:sp>
      <p:graphicFrame>
        <p:nvGraphicFramePr>
          <p:cNvPr id="26" name="Схема 25"/>
          <p:cNvGraphicFramePr/>
          <p:nvPr>
            <p:extLst>
              <p:ext uri="{D42A27DB-BD31-4B8C-83A1-F6EECF244321}">
                <p14:modId xmlns:p14="http://schemas.microsoft.com/office/powerpoint/2010/main" val="716688747"/>
              </p:ext>
            </p:extLst>
          </p:nvPr>
        </p:nvGraphicFramePr>
        <p:xfrm>
          <a:off x="659161" y="1794050"/>
          <a:ext cx="5037992" cy="3643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3" name="Схема 32"/>
          <p:cNvGraphicFramePr/>
          <p:nvPr>
            <p:extLst>
              <p:ext uri="{D42A27DB-BD31-4B8C-83A1-F6EECF244321}">
                <p14:modId xmlns:p14="http://schemas.microsoft.com/office/powerpoint/2010/main" val="536175887"/>
              </p:ext>
            </p:extLst>
          </p:nvPr>
        </p:nvGraphicFramePr>
        <p:xfrm>
          <a:off x="6491391" y="1802844"/>
          <a:ext cx="5037992" cy="3634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55712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12"/>
          <p:cNvSpPr/>
          <p:nvPr/>
        </p:nvSpPr>
        <p:spPr>
          <a:xfrm>
            <a:off x="418897" y="554036"/>
            <a:ext cx="3331676" cy="720727"/>
          </a:xfrm>
          <a:prstGeom prst="roundRect">
            <a:avLst/>
          </a:prstGeom>
          <a:ln>
            <a:noFill/>
          </a:ln>
          <a:effectLst>
            <a:outerShdw blurRad="50800" dist="50800" dir="5400000" algn="ctr" rotWithShape="0">
              <a:schemeClr val="bg2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703385" y="1978269"/>
            <a:ext cx="10814538" cy="3604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Текст до 500 знаков, включающий в себя в том числе информацию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об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актуальности и новизне экспоната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8674" y="652790"/>
            <a:ext cx="20361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Аннотация</a:t>
            </a:r>
          </a:p>
        </p:txBody>
      </p:sp>
    </p:spTree>
    <p:extLst>
      <p:ext uri="{BB962C8B-B14F-4D97-AF65-F5344CB8AC3E}">
        <p14:creationId xmlns:p14="http://schemas.microsoft.com/office/powerpoint/2010/main" val="121707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12"/>
          <p:cNvSpPr/>
          <p:nvPr/>
        </p:nvSpPr>
        <p:spPr>
          <a:xfrm>
            <a:off x="278219" y="554036"/>
            <a:ext cx="11366451" cy="720727"/>
          </a:xfrm>
          <a:prstGeom prst="roundRect">
            <a:avLst/>
          </a:prstGeom>
          <a:ln>
            <a:noFill/>
          </a:ln>
          <a:effectLst>
            <a:outerShdw blurRad="50800" dist="50800" dir="5400000" algn="ctr" rotWithShape="0">
              <a:schemeClr val="bg2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58674" y="652790"/>
            <a:ext cx="102018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Цель и задачи проекта</a:t>
            </a:r>
            <a:r>
              <a:rPr lang="en-US" sz="2800" b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/</a:t>
            </a:r>
            <a:r>
              <a:rPr lang="ru-RU" sz="2800" b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назначение разработки, экспоната</a:t>
            </a:r>
            <a:endParaRPr lang="ru-RU" sz="2800" b="1" dirty="0">
              <a:solidFill>
                <a:schemeClr val="bg1"/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4294967295"/>
          </p:nvPr>
        </p:nvSpPr>
        <p:spPr>
          <a:xfrm>
            <a:off x="373724" y="1835217"/>
            <a:ext cx="10515600" cy="4351338"/>
          </a:xfrm>
        </p:spPr>
        <p:txBody>
          <a:bodyPr/>
          <a:lstStyle/>
          <a:p>
            <a:endParaRPr lang="ru-RU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76380" y="2952561"/>
            <a:ext cx="7470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Иллюстративный материал (при наличии): фотография, рисунок, схема, …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52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71650" y="554036"/>
            <a:ext cx="6529320" cy="720727"/>
          </a:xfrm>
          <a:prstGeom prst="roundRect">
            <a:avLst/>
          </a:prstGeom>
          <a:solidFill>
            <a:srgbClr val="5B9BD5"/>
          </a:solidFill>
          <a:ln>
            <a:noFill/>
          </a:ln>
          <a:effectLst>
            <a:outerShdw blurRad="50800" dist="50800" dir="5400000" algn="ctr" rotWithShape="0">
              <a:schemeClr val="bg2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58674" y="652790"/>
            <a:ext cx="53751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Содержательная информация</a:t>
            </a:r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584931960"/>
              </p:ext>
            </p:extLst>
          </p:nvPr>
        </p:nvGraphicFramePr>
        <p:xfrm>
          <a:off x="6485473" y="1727914"/>
          <a:ext cx="5034858" cy="3619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Объект 2"/>
          <p:cNvSpPr txBox="1">
            <a:spLocks/>
          </p:cNvSpPr>
          <p:nvPr/>
        </p:nvSpPr>
        <p:spPr>
          <a:xfrm>
            <a:off x="664142" y="1748731"/>
            <a:ext cx="5048595" cy="38907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Ключевые результаты…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Область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применения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…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Апробация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проекта, разработки или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экспоната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4515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80831" y="554036"/>
            <a:ext cx="6204642" cy="720727"/>
          </a:xfrm>
          <a:prstGeom prst="roundRect">
            <a:avLst/>
          </a:prstGeom>
          <a:solidFill>
            <a:srgbClr val="5B9BD5"/>
          </a:solidFill>
          <a:ln>
            <a:noFill/>
          </a:ln>
          <a:effectLst>
            <a:outerShdw blurRad="50800" dist="50800" dir="5400000" algn="ctr" rotWithShape="0">
              <a:schemeClr val="bg2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58674" y="652790"/>
            <a:ext cx="44342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Контактная информация</a:t>
            </a:r>
          </a:p>
        </p:txBody>
      </p:sp>
      <p:sp>
        <p:nvSpPr>
          <p:cNvPr id="12" name="Объект 11"/>
          <p:cNvSpPr>
            <a:spLocks noGrp="1"/>
          </p:cNvSpPr>
          <p:nvPr>
            <p:ph idx="4294967295"/>
          </p:nvPr>
        </p:nvSpPr>
        <p:spPr>
          <a:xfrm>
            <a:off x="614504" y="1686386"/>
            <a:ext cx="5134446" cy="40584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Должность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Имя Фамилия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8 000 000-00-00,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Roboto" pitchFamily="2" charset="0"/>
                <a:ea typeface="Roboto" pitchFamily="2" charset="0"/>
                <a:hlinkClick r:id="rId2"/>
              </a:rPr>
              <a:t>name@email.ru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  <a:p>
            <a:pPr marL="0" indent="0">
              <a:buNone/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Должность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Имя Фамилия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8 000 000-00-00,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Roboto" pitchFamily="2" charset="0"/>
                <a:ea typeface="Roboto" pitchFamily="2" charset="0"/>
                <a:hlinkClick r:id="rId2"/>
              </a:rPr>
              <a:t>name@email.ru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  <a:p>
            <a:pPr marL="0" indent="0">
              <a:buNone/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1229656813"/>
              </p:ext>
            </p:extLst>
          </p:nvPr>
        </p:nvGraphicFramePr>
        <p:xfrm>
          <a:off x="6485473" y="1668280"/>
          <a:ext cx="5034858" cy="3619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6714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155</Words>
  <Application>Microsoft Office PowerPoint</Application>
  <PresentationFormat>Широкоэкранный</PresentationFormat>
  <Paragraphs>39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Общежития Герценовского университета</dc:title>
  <dc:creator>user1</dc:creator>
  <cp:lastModifiedBy>Veselova</cp:lastModifiedBy>
  <cp:revision>65</cp:revision>
  <dcterms:created xsi:type="dcterms:W3CDTF">2022-01-13T09:20:07Z</dcterms:created>
  <dcterms:modified xsi:type="dcterms:W3CDTF">2024-05-22T12:59:12Z</dcterms:modified>
</cp:coreProperties>
</file>